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7" r:id="rId5"/>
    <p:sldId id="283" r:id="rId6"/>
    <p:sldId id="287" r:id="rId7"/>
    <p:sldId id="286" r:id="rId8"/>
    <p:sldId id="273" r:id="rId9"/>
    <p:sldId id="284" r:id="rId10"/>
    <p:sldId id="292" r:id="rId11"/>
    <p:sldId id="294" r:id="rId12"/>
    <p:sldId id="295" r:id="rId13"/>
    <p:sldId id="296" r:id="rId14"/>
    <p:sldId id="297" r:id="rId15"/>
    <p:sldId id="304" r:id="rId16"/>
    <p:sldId id="298" r:id="rId17"/>
    <p:sldId id="303" r:id="rId18"/>
    <p:sldId id="299" r:id="rId19"/>
    <p:sldId id="300" r:id="rId20"/>
    <p:sldId id="302" r:id="rId21"/>
    <p:sldId id="301" r:id="rId22"/>
    <p:sldId id="271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08"/>
    <a:srgbClr val="FE5857"/>
    <a:srgbClr val="65B1FC"/>
    <a:srgbClr val="FFF5F5"/>
    <a:srgbClr val="F2C80E"/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06A7E-9B8C-45C6-B712-E56CF8E58BB2}" v="37" dt="2022-10-27T15:20:02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es Pascual Iglesias" userId="S::ines@pascualiglesias.com::0750a04b-8177-4834-b76b-9e8942e1d522" providerId="AD" clId="Web-{5389B276-FAAA-EDD6-7D2C-43FF36DBA4DA}"/>
    <pc:docChg chg="modSld">
      <pc:chgData name="Ines Pascual Iglesias" userId="S::ines@pascualiglesias.com::0750a04b-8177-4834-b76b-9e8942e1d522" providerId="AD" clId="Web-{5389B276-FAAA-EDD6-7D2C-43FF36DBA4DA}" dt="2022-10-24T09:35:35.579" v="18" actId="14100"/>
      <pc:docMkLst>
        <pc:docMk/>
      </pc:docMkLst>
      <pc:sldChg chg="addSp delSp modSp">
        <pc:chgData name="Ines Pascual Iglesias" userId="S::ines@pascualiglesias.com::0750a04b-8177-4834-b76b-9e8942e1d522" providerId="AD" clId="Web-{5389B276-FAAA-EDD6-7D2C-43FF36DBA4DA}" dt="2022-10-24T09:35:35.579" v="18" actId="14100"/>
        <pc:sldMkLst>
          <pc:docMk/>
          <pc:sldMk cId="2122588595" sldId="283"/>
        </pc:sldMkLst>
        <pc:spChg chg="mod">
          <ac:chgData name="Ines Pascual Iglesias" userId="S::ines@pascualiglesias.com::0750a04b-8177-4834-b76b-9e8942e1d522" providerId="AD" clId="Web-{5389B276-FAAA-EDD6-7D2C-43FF36DBA4DA}" dt="2022-10-24T09:15:36.948" v="0" actId="1076"/>
          <ac:spMkLst>
            <pc:docMk/>
            <pc:sldMk cId="2122588595" sldId="283"/>
            <ac:spMk id="39" creationId="{DCFA4B16-6F9E-813B-3226-D882E76A12A3}"/>
          </ac:spMkLst>
        </pc:spChg>
        <pc:spChg chg="mod">
          <ac:chgData name="Ines Pascual Iglesias" userId="S::ines@pascualiglesias.com::0750a04b-8177-4834-b76b-9e8942e1d522" providerId="AD" clId="Web-{5389B276-FAAA-EDD6-7D2C-43FF36DBA4DA}" dt="2022-10-24T09:32:04.120" v="15" actId="14100"/>
          <ac:spMkLst>
            <pc:docMk/>
            <pc:sldMk cId="2122588595" sldId="283"/>
            <ac:spMk id="40" creationId="{796D4E56-1ED9-0716-4D5A-434581C90AEB}"/>
          </ac:spMkLst>
        </pc:spChg>
        <pc:picChg chg="add del">
          <ac:chgData name="Ines Pascual Iglesias" userId="S::ines@pascualiglesias.com::0750a04b-8177-4834-b76b-9e8942e1d522" providerId="AD" clId="Web-{5389B276-FAAA-EDD6-7D2C-43FF36DBA4DA}" dt="2022-10-24T09:16:32.371" v="9"/>
          <ac:picMkLst>
            <pc:docMk/>
            <pc:sldMk cId="2122588595" sldId="283"/>
            <ac:picMk id="3" creationId="{38BF1155-30B3-6538-24E9-10CEA3229A97}"/>
          </ac:picMkLst>
        </pc:picChg>
        <pc:picChg chg="mod">
          <ac:chgData name="Ines Pascual Iglesias" userId="S::ines@pascualiglesias.com::0750a04b-8177-4834-b76b-9e8942e1d522" providerId="AD" clId="Web-{5389B276-FAAA-EDD6-7D2C-43FF36DBA4DA}" dt="2022-10-24T09:32:14.854" v="17" actId="1076"/>
          <ac:picMkLst>
            <pc:docMk/>
            <pc:sldMk cId="2122588595" sldId="283"/>
            <ac:picMk id="4" creationId="{7F232955-EE10-1DC9-CCE3-A080104D0811}"/>
          </ac:picMkLst>
        </pc:picChg>
        <pc:picChg chg="add mod">
          <ac:chgData name="Ines Pascual Iglesias" userId="S::ines@pascualiglesias.com::0750a04b-8177-4834-b76b-9e8942e1d522" providerId="AD" clId="Web-{5389B276-FAAA-EDD6-7D2C-43FF36DBA4DA}" dt="2022-10-24T09:35:35.579" v="18" actId="14100"/>
          <ac:picMkLst>
            <pc:docMk/>
            <pc:sldMk cId="2122588595" sldId="283"/>
            <ac:picMk id="5" creationId="{38BF1155-30B3-6538-24E9-10CEA3229A97}"/>
          </ac:picMkLst>
        </pc:picChg>
        <pc:picChg chg="mod">
          <ac:chgData name="Ines Pascual Iglesias" userId="S::ines@pascualiglesias.com::0750a04b-8177-4834-b76b-9e8942e1d522" providerId="AD" clId="Web-{5389B276-FAAA-EDD6-7D2C-43FF36DBA4DA}" dt="2022-10-24T09:16:43.231" v="11" actId="1076"/>
          <ac:picMkLst>
            <pc:docMk/>
            <pc:sldMk cId="2122588595" sldId="283"/>
            <ac:picMk id="6" creationId="{B6903585-B936-1348-9463-BD563BAD0AE7}"/>
          </ac:picMkLst>
        </pc:picChg>
        <pc:picChg chg="mod">
          <ac:chgData name="Ines Pascual Iglesias" userId="S::ines@pascualiglesias.com::0750a04b-8177-4834-b76b-9e8942e1d522" providerId="AD" clId="Web-{5389B276-FAAA-EDD6-7D2C-43FF36DBA4DA}" dt="2022-10-24T09:15:50.698" v="4" actId="1076"/>
          <ac:picMkLst>
            <pc:docMk/>
            <pc:sldMk cId="2122588595" sldId="283"/>
            <ac:picMk id="8" creationId="{46830954-F8BC-725A-D9F6-4B8A8FF5BFC9}"/>
          </ac:picMkLst>
        </pc:picChg>
        <pc:picChg chg="mod">
          <ac:chgData name="Ines Pascual Iglesias" userId="S::ines@pascualiglesias.com::0750a04b-8177-4834-b76b-9e8942e1d522" providerId="AD" clId="Web-{5389B276-FAAA-EDD6-7D2C-43FF36DBA4DA}" dt="2022-10-24T09:16:46.825" v="12" actId="1076"/>
          <ac:picMkLst>
            <pc:docMk/>
            <pc:sldMk cId="2122588595" sldId="283"/>
            <ac:picMk id="11" creationId="{0EE1FF5A-F52C-1566-9117-FDCFDD21E7BE}"/>
          </ac:picMkLst>
        </pc:picChg>
      </pc:sldChg>
    </pc:docChg>
  </pc:docChgLst>
  <pc:docChgLst>
    <pc:chgData name="Paco Cruzado" userId="87e49004d20fceb2" providerId="LiveId" clId="{7EE06A7E-9B8C-45C6-B712-E56CF8E58BB2}"/>
    <pc:docChg chg="undo redo custSel addSld delSld modSld sldOrd">
      <pc:chgData name="Paco Cruzado" userId="87e49004d20fceb2" providerId="LiveId" clId="{7EE06A7E-9B8C-45C6-B712-E56CF8E58BB2}" dt="2022-10-28T09:40:32.079" v="2804" actId="20577"/>
      <pc:docMkLst>
        <pc:docMk/>
      </pc:docMkLst>
      <pc:sldChg chg="del">
        <pc:chgData name="Paco Cruzado" userId="87e49004d20fceb2" providerId="LiveId" clId="{7EE06A7E-9B8C-45C6-B712-E56CF8E58BB2}" dt="2022-10-27T14:55:12.468" v="2710" actId="2696"/>
        <pc:sldMkLst>
          <pc:docMk/>
          <pc:sldMk cId="1021708183" sldId="256"/>
        </pc:sldMkLst>
      </pc:sldChg>
      <pc:sldChg chg="modSp mod">
        <pc:chgData name="Paco Cruzado" userId="87e49004d20fceb2" providerId="LiveId" clId="{7EE06A7E-9B8C-45C6-B712-E56CF8E58BB2}" dt="2022-10-27T11:50:15.612" v="102" actId="20577"/>
        <pc:sldMkLst>
          <pc:docMk/>
          <pc:sldMk cId="4042004141" sldId="267"/>
        </pc:sldMkLst>
        <pc:spChg chg="mod">
          <ac:chgData name="Paco Cruzado" userId="87e49004d20fceb2" providerId="LiveId" clId="{7EE06A7E-9B8C-45C6-B712-E56CF8E58BB2}" dt="2022-10-27T11:50:10.397" v="69" actId="27636"/>
          <ac:spMkLst>
            <pc:docMk/>
            <pc:sldMk cId="4042004141" sldId="267"/>
            <ac:spMk id="2" creationId="{6CD5063C-B364-424F-A227-3DAD119088E2}"/>
          </ac:spMkLst>
        </pc:spChg>
        <pc:spChg chg="mod">
          <ac:chgData name="Paco Cruzado" userId="87e49004d20fceb2" providerId="LiveId" clId="{7EE06A7E-9B8C-45C6-B712-E56CF8E58BB2}" dt="2022-10-27T11:50:15.612" v="102" actId="20577"/>
          <ac:spMkLst>
            <pc:docMk/>
            <pc:sldMk cId="4042004141" sldId="267"/>
            <ac:spMk id="3" creationId="{CF52DC3E-95D3-440B-91B8-7B2F5521EA61}"/>
          </ac:spMkLst>
        </pc:spChg>
      </pc:sldChg>
      <pc:sldChg chg="modSp mod ord">
        <pc:chgData name="Paco Cruzado" userId="87e49004d20fceb2" providerId="LiveId" clId="{7EE06A7E-9B8C-45C6-B712-E56CF8E58BB2}" dt="2022-10-27T12:49:45.668" v="930" actId="20577"/>
        <pc:sldMkLst>
          <pc:docMk/>
          <pc:sldMk cId="3250433280" sldId="273"/>
        </pc:sldMkLst>
        <pc:spChg chg="mod">
          <ac:chgData name="Paco Cruzado" userId="87e49004d20fceb2" providerId="LiveId" clId="{7EE06A7E-9B8C-45C6-B712-E56CF8E58BB2}" dt="2022-10-27T12:49:45.668" v="930" actId="20577"/>
          <ac:spMkLst>
            <pc:docMk/>
            <pc:sldMk cId="3250433280" sldId="273"/>
            <ac:spMk id="3" creationId="{2B258DCE-7C48-4DD8-AE50-AF69CD5ACED3}"/>
          </ac:spMkLst>
        </pc:spChg>
      </pc:sldChg>
      <pc:sldChg chg="modSp mod ord">
        <pc:chgData name="Paco Cruzado" userId="87e49004d20fceb2" providerId="LiveId" clId="{7EE06A7E-9B8C-45C6-B712-E56CF8E58BB2}" dt="2022-10-27T12:40:41.547" v="864" actId="20577"/>
        <pc:sldMkLst>
          <pc:docMk/>
          <pc:sldMk cId="3992664786" sldId="284"/>
        </pc:sldMkLst>
        <pc:spChg chg="mod">
          <ac:chgData name="Paco Cruzado" userId="87e49004d20fceb2" providerId="LiveId" clId="{7EE06A7E-9B8C-45C6-B712-E56CF8E58BB2}" dt="2022-10-27T12:40:41.547" v="864" actId="20577"/>
          <ac:spMkLst>
            <pc:docMk/>
            <pc:sldMk cId="3992664786" sldId="284"/>
            <ac:spMk id="2" creationId="{8FC288DE-FBA7-6B5A-26CD-6C23307C772C}"/>
          </ac:spMkLst>
        </pc:spChg>
      </pc:sldChg>
      <pc:sldChg chg="del ord">
        <pc:chgData name="Paco Cruzado" userId="87e49004d20fceb2" providerId="LiveId" clId="{7EE06A7E-9B8C-45C6-B712-E56CF8E58BB2}" dt="2022-10-27T12:54:30.342" v="1346" actId="2696"/>
        <pc:sldMkLst>
          <pc:docMk/>
          <pc:sldMk cId="183854497" sldId="285"/>
        </pc:sldMkLst>
      </pc:sldChg>
      <pc:sldChg chg="addSp delSp modSp mod">
        <pc:chgData name="Paco Cruzado" userId="87e49004d20fceb2" providerId="LiveId" clId="{7EE06A7E-9B8C-45C6-B712-E56CF8E58BB2}" dt="2022-10-27T12:54:00.660" v="1345" actId="20577"/>
        <pc:sldMkLst>
          <pc:docMk/>
          <pc:sldMk cId="3736623710" sldId="286"/>
        </pc:sldMkLst>
        <pc:spChg chg="add del">
          <ac:chgData name="Paco Cruzado" userId="87e49004d20fceb2" providerId="LiveId" clId="{7EE06A7E-9B8C-45C6-B712-E56CF8E58BB2}" dt="2022-10-27T11:50:59.553" v="113" actId="931"/>
          <ac:spMkLst>
            <pc:docMk/>
            <pc:sldMk cId="3736623710" sldId="286"/>
            <ac:spMk id="2" creationId="{88CBE49E-192F-8FE9-B374-F18A795C1E47}"/>
          </ac:spMkLst>
        </pc:spChg>
        <pc:spChg chg="mod">
          <ac:chgData name="Paco Cruzado" userId="87e49004d20fceb2" providerId="LiveId" clId="{7EE06A7E-9B8C-45C6-B712-E56CF8E58BB2}" dt="2022-10-27T12:53:09.275" v="1140" actId="20577"/>
          <ac:spMkLst>
            <pc:docMk/>
            <pc:sldMk cId="3736623710" sldId="286"/>
            <ac:spMk id="3" creationId="{824A32A3-8628-712D-661B-1827B7274387}"/>
          </ac:spMkLst>
        </pc:spChg>
        <pc:spChg chg="mod">
          <ac:chgData name="Paco Cruzado" userId="87e49004d20fceb2" providerId="LiveId" clId="{7EE06A7E-9B8C-45C6-B712-E56CF8E58BB2}" dt="2022-10-27T12:54:00.660" v="1345" actId="20577"/>
          <ac:spMkLst>
            <pc:docMk/>
            <pc:sldMk cId="3736623710" sldId="286"/>
            <ac:spMk id="4" creationId="{3A2C299D-C00A-AAD0-248B-534DB821CFF6}"/>
          </ac:spMkLst>
        </pc:spChg>
        <pc:spChg chg="mod">
          <ac:chgData name="Paco Cruzado" userId="87e49004d20fceb2" providerId="LiveId" clId="{7EE06A7E-9B8C-45C6-B712-E56CF8E58BB2}" dt="2022-10-27T11:51:15.997" v="117" actId="20577"/>
          <ac:spMkLst>
            <pc:docMk/>
            <pc:sldMk cId="3736623710" sldId="286"/>
            <ac:spMk id="16" creationId="{A1D24812-2D18-9943-7008-09CA59FA72A4}"/>
          </ac:spMkLst>
        </pc:spChg>
        <pc:spChg chg="mod">
          <ac:chgData name="Paco Cruzado" userId="87e49004d20fceb2" providerId="LiveId" clId="{7EE06A7E-9B8C-45C6-B712-E56CF8E58BB2}" dt="2022-10-27T11:51:20.358" v="127" actId="20577"/>
          <ac:spMkLst>
            <pc:docMk/>
            <pc:sldMk cId="3736623710" sldId="286"/>
            <ac:spMk id="17" creationId="{21BFCD36-DEFB-91DF-1068-00E1963F98C1}"/>
          </ac:spMkLst>
        </pc:spChg>
        <pc:spChg chg="mod">
          <ac:chgData name="Paco Cruzado" userId="87e49004d20fceb2" providerId="LiveId" clId="{7EE06A7E-9B8C-45C6-B712-E56CF8E58BB2}" dt="2022-10-27T11:51:28.047" v="150" actId="20577"/>
          <ac:spMkLst>
            <pc:docMk/>
            <pc:sldMk cId="3736623710" sldId="286"/>
            <ac:spMk id="18" creationId="{97967181-E4B1-1E7B-2D1E-7819ED9B4941}"/>
          </ac:spMkLst>
        </pc:spChg>
        <pc:picChg chg="add del mod">
          <ac:chgData name="Paco Cruzado" userId="87e49004d20fceb2" providerId="LiveId" clId="{7EE06A7E-9B8C-45C6-B712-E56CF8E58BB2}" dt="2022-10-27T11:50:36.750" v="107" actId="931"/>
          <ac:picMkLst>
            <pc:docMk/>
            <pc:sldMk cId="3736623710" sldId="286"/>
            <ac:picMk id="20" creationId="{45F07852-F92A-6198-B120-A13BA1F87E15}"/>
          </ac:picMkLst>
        </pc:picChg>
        <pc:picChg chg="add del mod">
          <ac:chgData name="Paco Cruzado" userId="87e49004d20fceb2" providerId="LiveId" clId="{7EE06A7E-9B8C-45C6-B712-E56CF8E58BB2}" dt="2022-10-27T11:50:40.032" v="112" actId="931"/>
          <ac:picMkLst>
            <pc:docMk/>
            <pc:sldMk cId="3736623710" sldId="286"/>
            <ac:picMk id="22" creationId="{ED96F062-1238-27EE-32C1-35CA9ACEE54F}"/>
          </ac:picMkLst>
        </pc:picChg>
        <pc:picChg chg="add mod">
          <ac:chgData name="Paco Cruzado" userId="87e49004d20fceb2" providerId="LiveId" clId="{7EE06A7E-9B8C-45C6-B712-E56CF8E58BB2}" dt="2022-10-27T11:51:00.555" v="115" actId="962"/>
          <ac:picMkLst>
            <pc:docMk/>
            <pc:sldMk cId="3736623710" sldId="286"/>
            <ac:picMk id="24" creationId="{CAE4569C-0580-C49B-05B7-9FB70CBA9AF4}"/>
          </ac:picMkLst>
        </pc:picChg>
      </pc:sldChg>
      <pc:sldChg chg="ord">
        <pc:chgData name="Paco Cruzado" userId="87e49004d20fceb2" providerId="LiveId" clId="{7EE06A7E-9B8C-45C6-B712-E56CF8E58BB2}" dt="2022-10-27T11:47:53.854" v="1"/>
        <pc:sldMkLst>
          <pc:docMk/>
          <pc:sldMk cId="3580335675" sldId="287"/>
        </pc:sldMkLst>
      </pc:sldChg>
      <pc:sldChg chg="addSp modSp mod modClrScheme chgLayout">
        <pc:chgData name="Paco Cruzado" userId="87e49004d20fceb2" providerId="LiveId" clId="{7EE06A7E-9B8C-45C6-B712-E56CF8E58BB2}" dt="2022-10-27T12:41:56.902" v="920" actId="20577"/>
        <pc:sldMkLst>
          <pc:docMk/>
          <pc:sldMk cId="1926721345" sldId="292"/>
        </pc:sldMkLst>
        <pc:spChg chg="mod ord">
          <ac:chgData name="Paco Cruzado" userId="87e49004d20fceb2" providerId="LiveId" clId="{7EE06A7E-9B8C-45C6-B712-E56CF8E58BB2}" dt="2022-10-27T12:41:56.902" v="920" actId="20577"/>
          <ac:spMkLst>
            <pc:docMk/>
            <pc:sldMk cId="1926721345" sldId="292"/>
            <ac:spMk id="2" creationId="{9727A2FE-608A-74BF-8A42-3D55824ACF6D}"/>
          </ac:spMkLst>
        </pc:spChg>
        <pc:spChg chg="add mod ord">
          <ac:chgData name="Paco Cruzado" userId="87e49004d20fceb2" providerId="LiveId" clId="{7EE06A7E-9B8C-45C6-B712-E56CF8E58BB2}" dt="2022-10-27T12:40:34.406" v="860" actId="2710"/>
          <ac:spMkLst>
            <pc:docMk/>
            <pc:sldMk cId="1926721345" sldId="292"/>
            <ac:spMk id="3" creationId="{9699CF4C-45D2-AB27-3852-F1BBD2103FE2}"/>
          </ac:spMkLst>
        </pc:spChg>
      </pc:sldChg>
      <pc:sldChg chg="ord">
        <pc:chgData name="Paco Cruzado" userId="87e49004d20fceb2" providerId="LiveId" clId="{7EE06A7E-9B8C-45C6-B712-E56CF8E58BB2}" dt="2022-10-27T11:48:08.569" v="3"/>
        <pc:sldMkLst>
          <pc:docMk/>
          <pc:sldMk cId="497318505" sldId="293"/>
        </pc:sldMkLst>
      </pc:sldChg>
      <pc:sldChg chg="modSp add mod">
        <pc:chgData name="Paco Cruzado" userId="87e49004d20fceb2" providerId="LiveId" clId="{7EE06A7E-9B8C-45C6-B712-E56CF8E58BB2}" dt="2022-10-27T12:37:24.835" v="763" actId="20577"/>
        <pc:sldMkLst>
          <pc:docMk/>
          <pc:sldMk cId="108801228" sldId="294"/>
        </pc:sldMkLst>
        <pc:spChg chg="mod">
          <ac:chgData name="Paco Cruzado" userId="87e49004d20fceb2" providerId="LiveId" clId="{7EE06A7E-9B8C-45C6-B712-E56CF8E58BB2}" dt="2022-10-27T12:37:24.835" v="763" actId="20577"/>
          <ac:spMkLst>
            <pc:docMk/>
            <pc:sldMk cId="108801228" sldId="294"/>
            <ac:spMk id="2" creationId="{8FC288DE-FBA7-6B5A-26CD-6C23307C772C}"/>
          </ac:spMkLst>
        </pc:spChg>
      </pc:sldChg>
      <pc:sldChg chg="addSp delSp modSp add mod chgLayout">
        <pc:chgData name="Paco Cruzado" userId="87e49004d20fceb2" providerId="LiveId" clId="{7EE06A7E-9B8C-45C6-B712-E56CF8E58BB2}" dt="2022-10-27T12:40:21.539" v="859" actId="478"/>
        <pc:sldMkLst>
          <pc:docMk/>
          <pc:sldMk cId="1433594322" sldId="295"/>
        </pc:sldMkLst>
        <pc:spChg chg="mod ord">
          <ac:chgData name="Paco Cruzado" userId="87e49004d20fceb2" providerId="LiveId" clId="{7EE06A7E-9B8C-45C6-B712-E56CF8E58BB2}" dt="2022-10-27T12:37:58.613" v="800" actId="700"/>
          <ac:spMkLst>
            <pc:docMk/>
            <pc:sldMk cId="1433594322" sldId="295"/>
            <ac:spMk id="2" creationId="{9727A2FE-608A-74BF-8A42-3D55824ACF6D}"/>
          </ac:spMkLst>
        </pc:spChg>
        <pc:spChg chg="del mod ord">
          <ac:chgData name="Paco Cruzado" userId="87e49004d20fceb2" providerId="LiveId" clId="{7EE06A7E-9B8C-45C6-B712-E56CF8E58BB2}" dt="2022-10-27T12:38:03.702" v="801" actId="478"/>
          <ac:spMkLst>
            <pc:docMk/>
            <pc:sldMk cId="1433594322" sldId="295"/>
            <ac:spMk id="3" creationId="{9699CF4C-45D2-AB27-3852-F1BBD2103FE2}"/>
          </ac:spMkLst>
        </pc:spChg>
        <pc:spChg chg="add del mod">
          <ac:chgData name="Paco Cruzado" userId="87e49004d20fceb2" providerId="LiveId" clId="{7EE06A7E-9B8C-45C6-B712-E56CF8E58BB2}" dt="2022-10-27T12:38:06.564" v="802"/>
          <ac:spMkLst>
            <pc:docMk/>
            <pc:sldMk cId="1433594322" sldId="295"/>
            <ac:spMk id="5" creationId="{51EE852B-110B-B1C9-B705-29140C522539}"/>
          </ac:spMkLst>
        </pc:spChg>
        <pc:spChg chg="add mod">
          <ac:chgData name="Paco Cruzado" userId="87e49004d20fceb2" providerId="LiveId" clId="{7EE06A7E-9B8C-45C6-B712-E56CF8E58BB2}" dt="2022-10-27T12:39:35.461" v="835" actId="114"/>
          <ac:spMkLst>
            <pc:docMk/>
            <pc:sldMk cId="1433594322" sldId="295"/>
            <ac:spMk id="8" creationId="{B7022C57-E49C-F3BD-9063-CE35B70B11AC}"/>
          </ac:spMkLst>
        </pc:spChg>
        <pc:spChg chg="add del">
          <ac:chgData name="Paco Cruzado" userId="87e49004d20fceb2" providerId="LiveId" clId="{7EE06A7E-9B8C-45C6-B712-E56CF8E58BB2}" dt="2022-10-27T12:40:21.539" v="859" actId="478"/>
          <ac:spMkLst>
            <pc:docMk/>
            <pc:sldMk cId="1433594322" sldId="295"/>
            <ac:spMk id="10" creationId="{435FA9EA-ECDC-34FF-11F0-601360DCFFE2}"/>
          </ac:spMkLst>
        </pc:spChg>
        <pc:picChg chg="add mod">
          <ac:chgData name="Paco Cruzado" userId="87e49004d20fceb2" providerId="LiveId" clId="{7EE06A7E-9B8C-45C6-B712-E56CF8E58BB2}" dt="2022-10-27T12:39:45.330" v="837" actId="1076"/>
          <ac:picMkLst>
            <pc:docMk/>
            <pc:sldMk cId="1433594322" sldId="295"/>
            <ac:picMk id="6" creationId="{46357051-5726-3882-1C3C-7D188B7742A3}"/>
          </ac:picMkLst>
        </pc:picChg>
      </pc:sldChg>
      <pc:sldChg chg="addSp delSp modSp add mod">
        <pc:chgData name="Paco Cruzado" userId="87e49004d20fceb2" providerId="LiveId" clId="{7EE06A7E-9B8C-45C6-B712-E56CF8E58BB2}" dt="2022-10-27T14:33:32.632" v="1353" actId="1076"/>
        <pc:sldMkLst>
          <pc:docMk/>
          <pc:sldMk cId="4007731100" sldId="296"/>
        </pc:sldMkLst>
        <pc:spChg chg="mod">
          <ac:chgData name="Paco Cruzado" userId="87e49004d20fceb2" providerId="LiveId" clId="{7EE06A7E-9B8C-45C6-B712-E56CF8E58BB2}" dt="2022-10-27T12:42:22.484" v="926" actId="20577"/>
          <ac:spMkLst>
            <pc:docMk/>
            <pc:sldMk cId="4007731100" sldId="296"/>
            <ac:spMk id="2" creationId="{9727A2FE-608A-74BF-8A42-3D55824ACF6D}"/>
          </ac:spMkLst>
        </pc:spChg>
        <pc:spChg chg="add del mod">
          <ac:chgData name="Paco Cruzado" userId="87e49004d20fceb2" providerId="LiveId" clId="{7EE06A7E-9B8C-45C6-B712-E56CF8E58BB2}" dt="2022-10-27T12:40:13.717" v="856" actId="478"/>
          <ac:spMkLst>
            <pc:docMk/>
            <pc:sldMk cId="4007731100" sldId="296"/>
            <ac:spMk id="3" creationId="{CB8AB9AF-DF84-A21D-7ED5-CB582E2E48C5}"/>
          </ac:spMkLst>
        </pc:spChg>
        <pc:spChg chg="del mod">
          <ac:chgData name="Paco Cruzado" userId="87e49004d20fceb2" providerId="LiveId" clId="{7EE06A7E-9B8C-45C6-B712-E56CF8E58BB2}" dt="2022-10-27T12:40:18.435" v="858" actId="478"/>
          <ac:spMkLst>
            <pc:docMk/>
            <pc:sldMk cId="4007731100" sldId="296"/>
            <ac:spMk id="8" creationId="{B7022C57-E49C-F3BD-9063-CE35B70B11AC}"/>
          </ac:spMkLst>
        </pc:spChg>
        <pc:spChg chg="del">
          <ac:chgData name="Paco Cruzado" userId="87e49004d20fceb2" providerId="LiveId" clId="{7EE06A7E-9B8C-45C6-B712-E56CF8E58BB2}" dt="2022-10-27T12:40:15.788" v="857" actId="478"/>
          <ac:spMkLst>
            <pc:docMk/>
            <pc:sldMk cId="4007731100" sldId="296"/>
            <ac:spMk id="10" creationId="{435FA9EA-ECDC-34FF-11F0-601360DCFFE2}"/>
          </ac:spMkLst>
        </pc:spChg>
        <pc:picChg chg="add del mod">
          <ac:chgData name="Paco Cruzado" userId="87e49004d20fceb2" providerId="LiveId" clId="{7EE06A7E-9B8C-45C6-B712-E56CF8E58BB2}" dt="2022-10-27T14:32:09.506" v="1350"/>
          <ac:picMkLst>
            <pc:docMk/>
            <pc:sldMk cId="4007731100" sldId="296"/>
            <ac:picMk id="4" creationId="{0EDE766D-BD68-AB39-7B41-63CF09B94B53}"/>
          </ac:picMkLst>
        </pc:picChg>
        <pc:picChg chg="del">
          <ac:chgData name="Paco Cruzado" userId="87e49004d20fceb2" providerId="LiveId" clId="{7EE06A7E-9B8C-45C6-B712-E56CF8E58BB2}" dt="2022-10-27T12:40:06.876" v="855" actId="478"/>
          <ac:picMkLst>
            <pc:docMk/>
            <pc:sldMk cId="4007731100" sldId="296"/>
            <ac:picMk id="6" creationId="{46357051-5726-3882-1C3C-7D188B7742A3}"/>
          </ac:picMkLst>
        </pc:picChg>
        <pc:picChg chg="add mod">
          <ac:chgData name="Paco Cruzado" userId="87e49004d20fceb2" providerId="LiveId" clId="{7EE06A7E-9B8C-45C6-B712-E56CF8E58BB2}" dt="2022-10-27T14:33:32.632" v="1353" actId="1076"/>
          <ac:picMkLst>
            <pc:docMk/>
            <pc:sldMk cId="4007731100" sldId="296"/>
            <ac:picMk id="7" creationId="{5F1A3A76-01D3-F37B-44DC-32A8DC0C36FF}"/>
          </ac:picMkLst>
        </pc:picChg>
      </pc:sldChg>
      <pc:sldChg chg="modSp add mod ord">
        <pc:chgData name="Paco Cruzado" userId="87e49004d20fceb2" providerId="LiveId" clId="{7EE06A7E-9B8C-45C6-B712-E56CF8E58BB2}" dt="2022-10-27T12:50:07.666" v="970" actId="20577"/>
        <pc:sldMkLst>
          <pc:docMk/>
          <pc:sldMk cId="874470936" sldId="297"/>
        </pc:sldMkLst>
        <pc:spChg chg="mod">
          <ac:chgData name="Paco Cruzado" userId="87e49004d20fceb2" providerId="LiveId" clId="{7EE06A7E-9B8C-45C6-B712-E56CF8E58BB2}" dt="2022-10-27T12:50:07.666" v="970" actId="20577"/>
          <ac:spMkLst>
            <pc:docMk/>
            <pc:sldMk cId="874470936" sldId="297"/>
            <ac:spMk id="2" creationId="{8FC288DE-FBA7-6B5A-26CD-6C23307C772C}"/>
          </ac:spMkLst>
        </pc:spChg>
      </pc:sldChg>
      <pc:sldChg chg="modSp add mod">
        <pc:chgData name="Paco Cruzado" userId="87e49004d20fceb2" providerId="LiveId" clId="{7EE06A7E-9B8C-45C6-B712-E56CF8E58BB2}" dt="2022-10-27T12:51:58.343" v="1043" actId="20577"/>
        <pc:sldMkLst>
          <pc:docMk/>
          <pc:sldMk cId="1325458541" sldId="298"/>
        </pc:sldMkLst>
        <pc:spChg chg="mod">
          <ac:chgData name="Paco Cruzado" userId="87e49004d20fceb2" providerId="LiveId" clId="{7EE06A7E-9B8C-45C6-B712-E56CF8E58BB2}" dt="2022-10-27T12:51:58.343" v="1043" actId="20577"/>
          <ac:spMkLst>
            <pc:docMk/>
            <pc:sldMk cId="1325458541" sldId="298"/>
            <ac:spMk id="2" creationId="{8FC288DE-FBA7-6B5A-26CD-6C23307C772C}"/>
          </ac:spMkLst>
        </pc:spChg>
      </pc:sldChg>
      <pc:sldChg chg="addSp modSp add mod ord chgLayout">
        <pc:chgData name="Paco Cruzado" userId="87e49004d20fceb2" providerId="LiveId" clId="{7EE06A7E-9B8C-45C6-B712-E56CF8E58BB2}" dt="2022-10-27T14:37:57.288" v="1863" actId="20577"/>
        <pc:sldMkLst>
          <pc:docMk/>
          <pc:sldMk cId="293456351" sldId="299"/>
        </pc:sldMkLst>
        <pc:spChg chg="mod ord">
          <ac:chgData name="Paco Cruzado" userId="87e49004d20fceb2" providerId="LiveId" clId="{7EE06A7E-9B8C-45C6-B712-E56CF8E58BB2}" dt="2022-10-27T14:34:46.444" v="1377" actId="700"/>
          <ac:spMkLst>
            <pc:docMk/>
            <pc:sldMk cId="293456351" sldId="299"/>
            <ac:spMk id="2" creationId="{9727A2FE-608A-74BF-8A42-3D55824ACF6D}"/>
          </ac:spMkLst>
        </pc:spChg>
        <pc:spChg chg="add mod ord">
          <ac:chgData name="Paco Cruzado" userId="87e49004d20fceb2" providerId="LiveId" clId="{7EE06A7E-9B8C-45C6-B712-E56CF8E58BB2}" dt="2022-10-27T14:37:57.288" v="1863" actId="20577"/>
          <ac:spMkLst>
            <pc:docMk/>
            <pc:sldMk cId="293456351" sldId="299"/>
            <ac:spMk id="3" creationId="{6D90EB61-B7C6-5BF8-9A99-8D1D101AB4A3}"/>
          </ac:spMkLst>
        </pc:spChg>
      </pc:sldChg>
      <pc:sldChg chg="modSp add del mod">
        <pc:chgData name="Paco Cruzado" userId="87e49004d20fceb2" providerId="LiveId" clId="{7EE06A7E-9B8C-45C6-B712-E56CF8E58BB2}" dt="2022-10-27T12:51:47.900" v="1023" actId="47"/>
        <pc:sldMkLst>
          <pc:docMk/>
          <pc:sldMk cId="792853977" sldId="299"/>
        </pc:sldMkLst>
        <pc:spChg chg="mod">
          <ac:chgData name="Paco Cruzado" userId="87e49004d20fceb2" providerId="LiveId" clId="{7EE06A7E-9B8C-45C6-B712-E56CF8E58BB2}" dt="2022-10-27T12:51:41.570" v="1022" actId="20577"/>
          <ac:spMkLst>
            <pc:docMk/>
            <pc:sldMk cId="792853977" sldId="299"/>
            <ac:spMk id="2" creationId="{8FC288DE-FBA7-6B5A-26CD-6C23307C772C}"/>
          </ac:spMkLst>
        </pc:spChg>
      </pc:sldChg>
      <pc:sldChg chg="addSp modSp add mod chgLayout">
        <pc:chgData name="Paco Cruzado" userId="87e49004d20fceb2" providerId="LiveId" clId="{7EE06A7E-9B8C-45C6-B712-E56CF8E58BB2}" dt="2022-10-28T09:40:32.079" v="2804" actId="20577"/>
        <pc:sldMkLst>
          <pc:docMk/>
          <pc:sldMk cId="2072310116" sldId="300"/>
        </pc:sldMkLst>
        <pc:spChg chg="mod ord">
          <ac:chgData name="Paco Cruzado" userId="87e49004d20fceb2" providerId="LiveId" clId="{7EE06A7E-9B8C-45C6-B712-E56CF8E58BB2}" dt="2022-10-27T14:35:50.036" v="1521" actId="700"/>
          <ac:spMkLst>
            <pc:docMk/>
            <pc:sldMk cId="2072310116" sldId="300"/>
            <ac:spMk id="2" creationId="{9727A2FE-608A-74BF-8A42-3D55824ACF6D}"/>
          </ac:spMkLst>
        </pc:spChg>
        <pc:spChg chg="add mod ord">
          <ac:chgData name="Paco Cruzado" userId="87e49004d20fceb2" providerId="LiveId" clId="{7EE06A7E-9B8C-45C6-B712-E56CF8E58BB2}" dt="2022-10-28T09:40:32.079" v="2804" actId="20577"/>
          <ac:spMkLst>
            <pc:docMk/>
            <pc:sldMk cId="2072310116" sldId="300"/>
            <ac:spMk id="3" creationId="{D2023003-0262-419B-420C-FC20BC98C749}"/>
          </ac:spMkLst>
        </pc:spChg>
      </pc:sldChg>
      <pc:sldChg chg="add del">
        <pc:chgData name="Paco Cruzado" userId="87e49004d20fceb2" providerId="LiveId" clId="{7EE06A7E-9B8C-45C6-B712-E56CF8E58BB2}" dt="2022-10-27T12:51:48.699" v="1024" actId="47"/>
        <pc:sldMkLst>
          <pc:docMk/>
          <pc:sldMk cId="3759756875" sldId="300"/>
        </pc:sldMkLst>
      </pc:sldChg>
      <pc:sldChg chg="addSp modSp add mod chgLayout">
        <pc:chgData name="Paco Cruzado" userId="87e49004d20fceb2" providerId="LiveId" clId="{7EE06A7E-9B8C-45C6-B712-E56CF8E58BB2}" dt="2022-10-27T14:53:57.744" v="2705" actId="20577"/>
        <pc:sldMkLst>
          <pc:docMk/>
          <pc:sldMk cId="2125546476" sldId="301"/>
        </pc:sldMkLst>
        <pc:spChg chg="mod ord">
          <ac:chgData name="Paco Cruzado" userId="87e49004d20fceb2" providerId="LiveId" clId="{7EE06A7E-9B8C-45C6-B712-E56CF8E58BB2}" dt="2022-10-27T14:35:57.895" v="1522" actId="700"/>
          <ac:spMkLst>
            <pc:docMk/>
            <pc:sldMk cId="2125546476" sldId="301"/>
            <ac:spMk id="2" creationId="{9727A2FE-608A-74BF-8A42-3D55824ACF6D}"/>
          </ac:spMkLst>
        </pc:spChg>
        <pc:spChg chg="add mod ord">
          <ac:chgData name="Paco Cruzado" userId="87e49004d20fceb2" providerId="LiveId" clId="{7EE06A7E-9B8C-45C6-B712-E56CF8E58BB2}" dt="2022-10-27T14:53:57.744" v="2705" actId="20577"/>
          <ac:spMkLst>
            <pc:docMk/>
            <pc:sldMk cId="2125546476" sldId="301"/>
            <ac:spMk id="3" creationId="{40B3A309-3231-57F9-3C5A-388FB0CD5BA5}"/>
          </ac:spMkLst>
        </pc:spChg>
      </pc:sldChg>
      <pc:sldChg chg="add del">
        <pc:chgData name="Paco Cruzado" userId="87e49004d20fceb2" providerId="LiveId" clId="{7EE06A7E-9B8C-45C6-B712-E56CF8E58BB2}" dt="2022-10-27T12:51:49.699" v="1025" actId="47"/>
        <pc:sldMkLst>
          <pc:docMk/>
          <pc:sldMk cId="2174401078" sldId="301"/>
        </pc:sldMkLst>
      </pc:sldChg>
      <pc:sldChg chg="addSp modSp add mod ord chgLayout">
        <pc:chgData name="Paco Cruzado" userId="87e49004d20fceb2" providerId="LiveId" clId="{7EE06A7E-9B8C-45C6-B712-E56CF8E58BB2}" dt="2022-10-27T14:46:11.215" v="2458" actId="20577"/>
        <pc:sldMkLst>
          <pc:docMk/>
          <pc:sldMk cId="79901289" sldId="302"/>
        </pc:sldMkLst>
        <pc:spChg chg="mod ord">
          <ac:chgData name="Paco Cruzado" userId="87e49004d20fceb2" providerId="LiveId" clId="{7EE06A7E-9B8C-45C6-B712-E56CF8E58BB2}" dt="2022-10-27T14:35:57.895" v="1522" actId="700"/>
          <ac:spMkLst>
            <pc:docMk/>
            <pc:sldMk cId="79901289" sldId="302"/>
            <ac:spMk id="2" creationId="{9727A2FE-608A-74BF-8A42-3D55824ACF6D}"/>
          </ac:spMkLst>
        </pc:spChg>
        <pc:spChg chg="add mod ord">
          <ac:chgData name="Paco Cruzado" userId="87e49004d20fceb2" providerId="LiveId" clId="{7EE06A7E-9B8C-45C6-B712-E56CF8E58BB2}" dt="2022-10-27T14:46:11.215" v="2458" actId="20577"/>
          <ac:spMkLst>
            <pc:docMk/>
            <pc:sldMk cId="79901289" sldId="302"/>
            <ac:spMk id="3" creationId="{63A51713-CBB3-208C-7A27-5928312059AE}"/>
          </ac:spMkLst>
        </pc:spChg>
      </pc:sldChg>
      <pc:sldChg chg="add del">
        <pc:chgData name="Paco Cruzado" userId="87e49004d20fceb2" providerId="LiveId" clId="{7EE06A7E-9B8C-45C6-B712-E56CF8E58BB2}" dt="2022-10-27T12:51:50.499" v="1026" actId="47"/>
        <pc:sldMkLst>
          <pc:docMk/>
          <pc:sldMk cId="2434360708" sldId="302"/>
        </pc:sldMkLst>
      </pc:sldChg>
      <pc:sldChg chg="addSp delSp modSp add mod ord setBg delDesignElem chgLayout">
        <pc:chgData name="Paco Cruzado" userId="87e49004d20fceb2" providerId="LiveId" clId="{7EE06A7E-9B8C-45C6-B712-E56CF8E58BB2}" dt="2022-10-27T14:54:18.930" v="2709" actId="14100"/>
        <pc:sldMkLst>
          <pc:docMk/>
          <pc:sldMk cId="857956482" sldId="303"/>
        </pc:sldMkLst>
        <pc:spChg chg="mod ord">
          <ac:chgData name="Paco Cruzado" userId="87e49004d20fceb2" providerId="LiveId" clId="{7EE06A7E-9B8C-45C6-B712-E56CF8E58BB2}" dt="2022-10-27T14:35:57.895" v="1522" actId="700"/>
          <ac:spMkLst>
            <pc:docMk/>
            <pc:sldMk cId="857956482" sldId="303"/>
            <ac:spMk id="2" creationId="{9727A2FE-608A-74BF-8A42-3D55824ACF6D}"/>
          </ac:spMkLst>
        </pc:spChg>
        <pc:spChg chg="add del mod ord">
          <ac:chgData name="Paco Cruzado" userId="87e49004d20fceb2" providerId="LiveId" clId="{7EE06A7E-9B8C-45C6-B712-E56CF8E58BB2}" dt="2022-10-27T14:54:08.633" v="2707" actId="478"/>
          <ac:spMkLst>
            <pc:docMk/>
            <pc:sldMk cId="857956482" sldId="303"/>
            <ac:spMk id="5" creationId="{1036E1D4-2E21-CA37-23AD-B5E3CFCA2EF2}"/>
          </ac:spMkLst>
        </pc:spChg>
        <pc:spChg chg="add del">
          <ac:chgData name="Paco Cruzado" userId="87e49004d20fceb2" providerId="LiveId" clId="{7EE06A7E-9B8C-45C6-B712-E56CF8E58BB2}" dt="2022-10-27T14:35:57.895" v="1522" actId="700"/>
          <ac:spMkLst>
            <pc:docMk/>
            <pc:sldMk cId="857956482" sldId="303"/>
            <ac:spMk id="9" creationId="{53F29798-D584-4792-9B62-3F5F5C36D619}"/>
          </ac:spMkLst>
        </pc:spChg>
        <pc:picChg chg="add mod ord">
          <ac:chgData name="Paco Cruzado" userId="87e49004d20fceb2" providerId="LiveId" clId="{7EE06A7E-9B8C-45C6-B712-E56CF8E58BB2}" dt="2022-10-27T14:54:18.930" v="2709" actId="14100"/>
          <ac:picMkLst>
            <pc:docMk/>
            <pc:sldMk cId="857956482" sldId="303"/>
            <ac:picMk id="3" creationId="{6FD029BF-F1D0-A99F-9D02-156967546885}"/>
          </ac:picMkLst>
        </pc:picChg>
        <pc:picChg chg="add mod">
          <ac:chgData name="Paco Cruzado" userId="87e49004d20fceb2" providerId="LiveId" clId="{7EE06A7E-9B8C-45C6-B712-E56CF8E58BB2}" dt="2022-10-27T14:54:18.930" v="2709" actId="14100"/>
          <ac:picMkLst>
            <pc:docMk/>
            <pc:sldMk cId="857956482" sldId="303"/>
            <ac:picMk id="4" creationId="{2D753A82-A700-86E9-BD7F-36A7467B9805}"/>
          </ac:picMkLst>
        </pc:picChg>
      </pc:sldChg>
      <pc:sldChg chg="add del">
        <pc:chgData name="Paco Cruzado" userId="87e49004d20fceb2" providerId="LiveId" clId="{7EE06A7E-9B8C-45C6-B712-E56CF8E58BB2}" dt="2022-10-27T12:52:26.655" v="1080"/>
        <pc:sldMkLst>
          <pc:docMk/>
          <pc:sldMk cId="3347099951" sldId="303"/>
        </pc:sldMkLst>
      </pc:sldChg>
      <pc:sldChg chg="addSp delSp modSp add mod ord setBg modAnim">
        <pc:chgData name="Paco Cruzado" userId="87e49004d20fceb2" providerId="LiveId" clId="{7EE06A7E-9B8C-45C6-B712-E56CF8E58BB2}" dt="2022-10-27T15:20:02.924" v="2781"/>
        <pc:sldMkLst>
          <pc:docMk/>
          <pc:sldMk cId="3372459107" sldId="304"/>
        </pc:sldMkLst>
        <pc:spChg chg="mod">
          <ac:chgData name="Paco Cruzado" userId="87e49004d20fceb2" providerId="LiveId" clId="{7EE06A7E-9B8C-45C6-B712-E56CF8E58BB2}" dt="2022-10-27T14:56:31.865" v="2768" actId="20577"/>
          <ac:spMkLst>
            <pc:docMk/>
            <pc:sldMk cId="3372459107" sldId="304"/>
            <ac:spMk id="2" creationId="{9727A2FE-608A-74BF-8A42-3D55824ACF6D}"/>
          </ac:spMkLst>
        </pc:spChg>
        <pc:picChg chg="del">
          <ac:chgData name="Paco Cruzado" userId="87e49004d20fceb2" providerId="LiveId" clId="{7EE06A7E-9B8C-45C6-B712-E56CF8E58BB2}" dt="2022-10-27T14:56:04.671" v="2714" actId="478"/>
          <ac:picMkLst>
            <pc:docMk/>
            <pc:sldMk cId="3372459107" sldId="304"/>
            <ac:picMk id="3" creationId="{6FD029BF-F1D0-A99F-9D02-156967546885}"/>
          </ac:picMkLst>
        </pc:picChg>
        <pc:picChg chg="del">
          <ac:chgData name="Paco Cruzado" userId="87e49004d20fceb2" providerId="LiveId" clId="{7EE06A7E-9B8C-45C6-B712-E56CF8E58BB2}" dt="2022-10-27T14:56:05.103" v="2715" actId="478"/>
          <ac:picMkLst>
            <pc:docMk/>
            <pc:sldMk cId="3372459107" sldId="304"/>
            <ac:picMk id="4" creationId="{2D753A82-A700-86E9-BD7F-36A7467B9805}"/>
          </ac:picMkLst>
        </pc:picChg>
        <pc:picChg chg="add mod">
          <ac:chgData name="Paco Cruzado" userId="87e49004d20fceb2" providerId="LiveId" clId="{7EE06A7E-9B8C-45C6-B712-E56CF8E58BB2}" dt="2022-10-27T15:19:42.911" v="2778" actId="1076"/>
          <ac:picMkLst>
            <pc:docMk/>
            <pc:sldMk cId="3372459107" sldId="304"/>
            <ac:picMk id="6" creationId="{67AA5049-35FD-1C77-6D45-3956590661C9}"/>
          </ac:picMkLst>
        </pc:picChg>
        <pc:picChg chg="add mod">
          <ac:chgData name="Paco Cruzado" userId="87e49004d20fceb2" providerId="LiveId" clId="{7EE06A7E-9B8C-45C6-B712-E56CF8E58BB2}" dt="2022-10-27T15:19:47.951" v="2779" actId="1076"/>
          <ac:picMkLst>
            <pc:docMk/>
            <pc:sldMk cId="3372459107" sldId="304"/>
            <ac:picMk id="8" creationId="{4A4B1A04-B006-2A3D-245B-C7048C0B8C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967CC-15CB-878C-F01E-B8CE670A3D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65FA0-461D-0DF2-682C-8D459DC745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81D48-C53B-4FB4-8EAF-B216BE04368C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9E82-981B-39CA-7FEE-E703428DF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AE595-C018-6E14-6BEA-245535884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426-A0F1-467C-AB1A-A5D300C4E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7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 userDrawn="1"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1" name="Imagen 10" descr="Vista de una ciudad desde lo alto de un río&#10;&#10;Descripción generada automáticamente con confianza media">
            <a:extLst>
              <a:ext uri="{FF2B5EF4-FFF2-40B4-BE49-F238E27FC236}">
                <a16:creationId xmlns:a16="http://schemas.microsoft.com/office/drawing/2014/main" id="{FDB72DB4-FB15-AB81-46F7-284B946C7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6" y="-1"/>
            <a:ext cx="5794805" cy="5882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0" y="0"/>
            <a:ext cx="64256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DC958-73A8-4CA4-89C5-3ED5B2CD8F2E}"/>
              </a:ext>
            </a:extLst>
          </p:cNvPr>
          <p:cNvSpPr/>
          <p:nvPr userDrawn="1"/>
        </p:nvSpPr>
        <p:spPr>
          <a:xfrm>
            <a:off x="6439318" y="-94589"/>
            <a:ext cx="5794805" cy="601144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tx1">
                  <a:alpha val="7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B8333-9039-46DB-806F-2AF7E78D0464}"/>
              </a:ext>
            </a:extLst>
          </p:cNvPr>
          <p:cNvSpPr/>
          <p:nvPr userDrawn="1"/>
        </p:nvSpPr>
        <p:spPr>
          <a:xfrm rot="20742642">
            <a:off x="8740667" y="3568730"/>
            <a:ext cx="3499676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Power BI days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Bilbao!</a:t>
            </a:r>
          </a:p>
          <a:p>
            <a:pPr algn="ctr"/>
            <a:r>
              <a:rPr lang="es-E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28</a:t>
            </a:r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/10/22 – 29/10/22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tral" panose="03090702030407020403" pitchFamily="66" charset="0"/>
            </a:endParaRP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60" y="6075415"/>
            <a:ext cx="1484994" cy="707693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E849B8C-A4AC-3C60-F1F5-76C9C74B9E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64" y="5963719"/>
            <a:ext cx="826194" cy="853481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 userDrawn="1"/>
        </p:nvSpPr>
        <p:spPr>
          <a:xfrm>
            <a:off x="6272374" y="6429842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#PowerBIDaysBilbao</a:t>
            </a:r>
          </a:p>
        </p:txBody>
      </p:sp>
      <p:pic>
        <p:nvPicPr>
          <p:cNvPr id="23" name="Imagen 2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6F1C9F5-FFF7-392B-6C65-0B6F014562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942992"/>
            <a:ext cx="3324918" cy="17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50A3341-F0F4-8BE1-E493-21B675BE65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7" y="79290"/>
            <a:ext cx="1484994" cy="7076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3898D71-9CC9-7948-9667-FE75785627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3" y="52137"/>
            <a:ext cx="1328518" cy="51891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FE72C03-A656-486E-7FE5-E6CA5B1EA3E6}"/>
              </a:ext>
            </a:extLst>
          </p:cNvPr>
          <p:cNvSpPr/>
          <p:nvPr userDrawn="1"/>
        </p:nvSpPr>
        <p:spPr>
          <a:xfrm>
            <a:off x="507512" y="0"/>
            <a:ext cx="5567195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CA0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Power BI days !</a:t>
            </a:r>
          </a:p>
          <a:p>
            <a:pPr algn="ctr"/>
            <a:r>
              <a:rPr lang="es-ES" sz="1000" b="0" cap="none" spc="0" dirty="0">
                <a:ln w="0"/>
                <a:solidFill>
                  <a:srgbClr val="FFCA0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28/10/2022 - 29</a:t>
            </a:r>
            <a:r>
              <a:rPr lang="en-US" sz="1000" b="0" cap="none" spc="0" dirty="0">
                <a:ln w="0"/>
                <a:solidFill>
                  <a:srgbClr val="FFCA0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/10/22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#PowerBIDaysBilbao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8027917" y="6346851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#PowerBIDaysBilbao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34" y="2053621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82F3F9-A948-3FE6-DA55-E534A798C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9E527B85-79BB-9E31-54B4-BAF2C239E654}"/>
              </a:ext>
            </a:extLst>
          </p:cNvPr>
          <p:cNvSpPr/>
          <p:nvPr userDrawn="1"/>
        </p:nvSpPr>
        <p:spPr>
          <a:xfrm>
            <a:off x="-1781564" y="134840"/>
            <a:ext cx="5567195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Power BI days !</a:t>
            </a:r>
          </a:p>
          <a:p>
            <a:pPr algn="ctr"/>
            <a:r>
              <a:rPr lang="es-ES" sz="10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28/10/2022 - 29</a:t>
            </a:r>
            <a:r>
              <a:rPr lang="en-US" sz="10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/10/22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1B655-FEA9-8DE1-8D8B-8B2767AD31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10951300" y="631723"/>
            <a:ext cx="757418" cy="6912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E6B1D1-6E45-6C4C-653A-94C57DB93D6C}"/>
              </a:ext>
            </a:extLst>
          </p:cNvPr>
          <p:cNvSpPr txBox="1"/>
          <p:nvPr userDrawn="1"/>
        </p:nvSpPr>
        <p:spPr>
          <a:xfrm>
            <a:off x="10744378" y="1334705"/>
            <a:ext cx="120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spc="150" baseline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PLATFORM</a:t>
            </a:r>
          </a:p>
          <a:p>
            <a:pPr algn="ctr"/>
            <a:r>
              <a:rPr lang="es-ES" sz="500" b="1" spc="150" baseline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EUSKADI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4D2508A-5FC2-99AA-B86D-AC49F791FE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725" y="134840"/>
            <a:ext cx="1484994" cy="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8176821" y="6433937"/>
            <a:ext cx="390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PowerBIDaysBilbao</a:t>
            </a:r>
          </a:p>
          <a:p>
            <a:pPr algn="r"/>
            <a:endParaRPr lang="en-US" sz="1800" b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EF0C1E9-DADC-8C71-7F04-60C9C95FF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66" y="134840"/>
            <a:ext cx="1484994" cy="7076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FE0C7B-EB12-7D60-AC8E-5639DDA312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725" y="134840"/>
            <a:ext cx="1484994" cy="58003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C81E05D0-CB04-1A15-D4C9-4B042172A67D}"/>
              </a:ext>
            </a:extLst>
          </p:cNvPr>
          <p:cNvSpPr/>
          <p:nvPr userDrawn="1"/>
        </p:nvSpPr>
        <p:spPr>
          <a:xfrm>
            <a:off x="-1781564" y="134840"/>
            <a:ext cx="5567195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Power BI days !</a:t>
            </a:r>
          </a:p>
          <a:p>
            <a:pPr algn="ctr"/>
            <a:r>
              <a:rPr lang="es-ES" sz="10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28/10/2022 - 29</a:t>
            </a:r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</a:rPr>
              <a:t>/10/22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5624DB-0C77-AE90-0E9A-F4EE7D920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10951300" y="631723"/>
            <a:ext cx="757418" cy="6912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721093-328F-5A49-EF54-38B4AC6CD1E6}"/>
              </a:ext>
            </a:extLst>
          </p:cNvPr>
          <p:cNvSpPr txBox="1"/>
          <p:nvPr userDrawn="1"/>
        </p:nvSpPr>
        <p:spPr>
          <a:xfrm>
            <a:off x="10744378" y="1334705"/>
            <a:ext cx="1201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" b="1" spc="15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PLATFORM</a:t>
            </a:r>
          </a:p>
          <a:p>
            <a:pPr algn="ctr"/>
            <a:r>
              <a:rPr lang="es-ES" sz="500" b="1" spc="15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EUSKADI</a:t>
            </a:r>
          </a:p>
        </p:txBody>
      </p:sp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5"/>
            <a:ext cx="9144001" cy="2387599"/>
          </a:xfrm>
        </p:spPr>
        <p:txBody>
          <a:bodyPr anchor="b"/>
          <a:lstStyle>
            <a:lvl1pPr algn="ctr">
              <a:defRPr sz="559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2" y="3602038"/>
            <a:ext cx="9144001" cy="1655763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617" indent="0" algn="ctr">
              <a:buNone/>
              <a:defRPr sz="1867"/>
            </a:lvl2pPr>
            <a:lvl3pPr marL="853234" indent="0" algn="ctr">
              <a:buNone/>
              <a:defRPr sz="1681"/>
            </a:lvl3pPr>
            <a:lvl4pPr marL="1279852" indent="0" algn="ctr">
              <a:buNone/>
              <a:defRPr sz="1494"/>
            </a:lvl4pPr>
            <a:lvl5pPr marL="1706469" indent="0" algn="ctr">
              <a:buNone/>
              <a:defRPr sz="1494"/>
            </a:lvl5pPr>
            <a:lvl6pPr marL="2133082" indent="0" algn="ctr">
              <a:buNone/>
              <a:defRPr sz="1494"/>
            </a:lvl6pPr>
            <a:lvl7pPr marL="2559699" indent="0" algn="ctr">
              <a:buNone/>
              <a:defRPr sz="1494"/>
            </a:lvl7pPr>
            <a:lvl8pPr marL="2986317" indent="0" algn="ctr">
              <a:buNone/>
              <a:defRPr sz="1494"/>
            </a:lvl8pPr>
            <a:lvl9pPr marL="3412934" indent="0" algn="ctr">
              <a:buNone/>
              <a:defRPr sz="149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1DE7-933E-47DE-8209-CDABCD32DFB6}" type="datetimeFigureOut">
              <a:rPr lang="es-ES" smtClean="0"/>
              <a:t>28/10/2022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47FAC-2FAB-44B6-A0BA-A7E5BE0A3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49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8240177" y="6524981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#PowerBIDaysBilbao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9EFE2F-35D4-5E03-F723-F9F3FAEEBA2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45" y="5953944"/>
            <a:ext cx="1790910" cy="8534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F2B74E-67A1-60D0-BEBB-2FEBB346A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3280" y="6197503"/>
            <a:ext cx="838398" cy="327478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D203A3A-F797-C903-1020-1FA2EE86FD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" y="5947856"/>
            <a:ext cx="826194" cy="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6" r:id="rId3"/>
    <p:sldLayoutId id="2147483652" r:id="rId4"/>
    <p:sldLayoutId id="2147483653" r:id="rId5"/>
    <p:sldLayoutId id="2147483654" r:id="rId6"/>
    <p:sldLayoutId id="2147483655" r:id="rId7"/>
    <p:sldLayoutId id="2147483671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6.jpg"/><Relationship Id="rId10" Type="http://schemas.openxmlformats.org/officeDocument/2006/relationships/image" Target="../media/image13.jpg"/><Relationship Id="rId4" Type="http://schemas.openxmlformats.org/officeDocument/2006/relationships/image" Target="../media/image34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Power</a:t>
            </a:r>
            <a:r>
              <a:rPr lang="es-ES" dirty="0">
                <a:solidFill>
                  <a:schemeClr val="tx1"/>
                </a:solidFill>
              </a:rPr>
              <a:t> BI: ¡Dame más visualizaciones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Francisco Cruzado Perni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Sencillo es sinónimo de éxito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3A76-01D3-F37B-44DC-32A8DC0C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36" y="1302804"/>
            <a:ext cx="8967727" cy="44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Elegir la visualización adecuada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7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5200" dirty="0"/>
              <a:t>Misma </a:t>
            </a:r>
            <a:r>
              <a:rPr lang="es-ES" sz="5200" dirty="0" err="1"/>
              <a:t>info</a:t>
            </a:r>
            <a:r>
              <a:rPr lang="es-ES" sz="5200" dirty="0"/>
              <a:t>, diferente resultado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A5049-35FD-1C77-6D45-39565906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4" y="1415515"/>
            <a:ext cx="5129645" cy="351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B1A04-B006-2A3D-245B-C7048C0B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57" y="2046207"/>
            <a:ext cx="5295899" cy="22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Market</a:t>
            </a:r>
            <a:r>
              <a:rPr lang="es-ES" dirty="0"/>
              <a:t>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5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53A82-A700-86E9-BD7F-36A7467B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0" y="1395168"/>
            <a:ext cx="3944385" cy="431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29BF-F1D0-A99F-9D02-15696754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55" y="1395168"/>
            <a:ext cx="5399117" cy="431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Place</a:t>
            </a:r>
          </a:p>
        </p:txBody>
      </p:sp>
    </p:spTree>
    <p:extLst>
      <p:ext uri="{BB962C8B-B14F-4D97-AF65-F5344CB8AC3E}">
        <p14:creationId xmlns:p14="http://schemas.microsoft.com/office/powerpoint/2010/main" val="85795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Diagrama de Gantt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EB61-B7C6-5BF8-9A99-8D1D101A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  <a:p>
            <a:pPr lvl="1"/>
            <a:r>
              <a:rPr lang="es-ES" dirty="0"/>
              <a:t>Listado de actividades junto con barras mostrando la duración.</a:t>
            </a:r>
          </a:p>
          <a:p>
            <a:r>
              <a:rPr lang="es-ES" dirty="0"/>
              <a:t>Uso</a:t>
            </a:r>
          </a:p>
          <a:p>
            <a:pPr lvl="1"/>
            <a:r>
              <a:rPr lang="es-ES" dirty="0"/>
              <a:t>Timelines.</a:t>
            </a:r>
          </a:p>
          <a:p>
            <a:pPr lvl="1"/>
            <a:r>
              <a:rPr lang="es-ES" dirty="0"/>
              <a:t>Seguimiento de Proyectos.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Conocido en general.</a:t>
            </a:r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Muy específico.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Diagrama </a:t>
            </a:r>
            <a:r>
              <a:rPr lang="es-ES" dirty="0" err="1"/>
              <a:t>Sankey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3003-0262-419B-420C-FC20BC98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¿Qué es?</a:t>
            </a:r>
          </a:p>
          <a:p>
            <a:pPr lvl="1"/>
            <a:r>
              <a:rPr lang="es-ES" dirty="0"/>
              <a:t>Diagrama para mostrar flujos entre un conjunto de valores hacia otro.</a:t>
            </a:r>
          </a:p>
          <a:p>
            <a:r>
              <a:rPr lang="es-ES" dirty="0"/>
              <a:t>Uso</a:t>
            </a:r>
          </a:p>
          <a:p>
            <a:pPr lvl="1"/>
            <a:r>
              <a:rPr lang="es-ES" dirty="0"/>
              <a:t>Exportaciones / Importaciones.</a:t>
            </a:r>
          </a:p>
          <a:p>
            <a:pPr lvl="1"/>
            <a:r>
              <a:rPr lang="es-ES" dirty="0"/>
              <a:t>Presupuestos.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Visualización rápida y sencilla de flujos.</a:t>
            </a:r>
          </a:p>
          <a:p>
            <a:pPr lvl="1"/>
            <a:r>
              <a:rPr lang="es-ES" dirty="0"/>
              <a:t>Facilidad para resaltar un flujo o concepto en concreto.</a:t>
            </a:r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Desconocido.</a:t>
            </a:r>
          </a:p>
          <a:p>
            <a:pPr lvl="1"/>
            <a:r>
              <a:rPr lang="es-ES" dirty="0"/>
              <a:t>Muy fácil acabar con un diagrama espagueti.</a:t>
            </a:r>
          </a:p>
          <a:p>
            <a:pPr lvl="1"/>
            <a:r>
              <a:rPr lang="es-ES"/>
              <a:t>Preparación de datos.</a:t>
            </a:r>
            <a:endParaRPr lang="es-ES" dirty="0"/>
          </a:p>
          <a:p>
            <a:pPr lvl="1"/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1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Nube de palabras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1713-CBB3-208C-7A27-59283120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  <a:p>
            <a:pPr lvl="1"/>
            <a:r>
              <a:rPr lang="es-ES" dirty="0"/>
              <a:t>Composición de las palabras más frecuentes o importantes.</a:t>
            </a:r>
          </a:p>
          <a:p>
            <a:r>
              <a:rPr lang="es-ES" dirty="0"/>
              <a:t>Uso</a:t>
            </a:r>
          </a:p>
          <a:p>
            <a:pPr lvl="1"/>
            <a:r>
              <a:rPr lang="es-ES" dirty="0"/>
              <a:t>Análisis de respuestas a una encuesta.</a:t>
            </a:r>
          </a:p>
          <a:p>
            <a:pPr lvl="1"/>
            <a:r>
              <a:rPr lang="es-ES" dirty="0"/>
              <a:t>Detectar patrones en la escritura.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Facilidad de detectar las palabras con mayor frecuencia.</a:t>
            </a:r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Si no se excluyen palabras “comunes”, siempre ganan.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Radar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A309-3231-57F9-3C5A-388FB0CD5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  <a:p>
            <a:pPr lvl="1"/>
            <a:r>
              <a:rPr lang="es-ES" dirty="0"/>
              <a:t>Comparador de elementos en varias categorías a la vez.</a:t>
            </a:r>
          </a:p>
          <a:p>
            <a:r>
              <a:rPr lang="es-ES" dirty="0"/>
              <a:t>Uso</a:t>
            </a:r>
          </a:p>
          <a:p>
            <a:pPr lvl="1"/>
            <a:r>
              <a:rPr lang="es-ES" dirty="0"/>
              <a:t>Comparar deportistas.</a:t>
            </a:r>
          </a:p>
          <a:p>
            <a:pPr lvl="1"/>
            <a:r>
              <a:rPr lang="es-ES" dirty="0"/>
              <a:t>Comparar evolución de una empresa con el año anterior.</a:t>
            </a:r>
          </a:p>
          <a:p>
            <a:r>
              <a:rPr lang="es-ES" dirty="0"/>
              <a:t>Ventajas</a:t>
            </a:r>
          </a:p>
          <a:p>
            <a:pPr lvl="1"/>
            <a:r>
              <a:rPr lang="es-ES" dirty="0"/>
              <a:t>Facilidad para ver puntos fuertes o débiles de un elemento.</a:t>
            </a:r>
          </a:p>
          <a:p>
            <a:r>
              <a:rPr lang="es-ES" dirty="0"/>
              <a:t>Inconvenientes</a:t>
            </a:r>
          </a:p>
          <a:p>
            <a:pPr lvl="1"/>
            <a:r>
              <a:rPr lang="es-ES" dirty="0"/>
              <a:t>Difícil para comparar más de dos conjuntos de valores.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4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¿</a:t>
            </a:r>
            <a:r>
              <a:rPr lang="en-US" sz="6000" dirty="0" err="1"/>
              <a:t>Preguntas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796D4E56-1ED9-0716-4D5A-434581C90AEB}"/>
              </a:ext>
            </a:extLst>
          </p:cNvPr>
          <p:cNvSpPr/>
          <p:nvPr/>
        </p:nvSpPr>
        <p:spPr>
          <a:xfrm>
            <a:off x="10448642" y="3639281"/>
            <a:ext cx="1443318" cy="170537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7C1D9DAE-83C3-6FFA-545D-B1F42B002092}"/>
              </a:ext>
            </a:extLst>
          </p:cNvPr>
          <p:cNvSpPr/>
          <p:nvPr/>
        </p:nvSpPr>
        <p:spPr>
          <a:xfrm>
            <a:off x="6990806" y="1193599"/>
            <a:ext cx="2615239" cy="185373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B705FD5-6425-2318-E159-6E40DF364640}"/>
              </a:ext>
            </a:extLst>
          </p:cNvPr>
          <p:cNvSpPr/>
          <p:nvPr/>
        </p:nvSpPr>
        <p:spPr>
          <a:xfrm>
            <a:off x="1436790" y="1257978"/>
            <a:ext cx="4093098" cy="43933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D332-4928-424E-9AB1-D487048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9" y="84250"/>
            <a:ext cx="10515600" cy="1030042"/>
          </a:xfrm>
        </p:spPr>
        <p:txBody>
          <a:bodyPr/>
          <a:lstStyle/>
          <a:p>
            <a:r>
              <a:rPr lang="es-ES" dirty="0"/>
              <a:t>¡Gracias sponsors!</a:t>
            </a:r>
            <a:endParaRPr lang="en-U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F232955-EE10-1DC9-CCE3-A080104D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4701" y="4672545"/>
            <a:ext cx="1051166" cy="223917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B6903585-B936-1348-9463-BD563BAD0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21" y="3983063"/>
            <a:ext cx="1190129" cy="419604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46830954-F8BC-725A-D9F6-4B8A8FF5B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308" y="3695088"/>
            <a:ext cx="831121" cy="32514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0EE1FF5A-F52C-1566-9117-FDCFDD21E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59" y="4368250"/>
            <a:ext cx="947806" cy="192145"/>
          </a:xfrm>
          <a:prstGeom prst="rect">
            <a:avLst/>
          </a:prstGeom>
        </p:spPr>
      </p:pic>
      <p:pic>
        <p:nvPicPr>
          <p:cNvPr id="13" name="Imagen 12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45FDA21-A809-DB2C-4DFF-D65B486517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6" t="13686" r="5867" b="18569"/>
          <a:stretch/>
        </p:blipFill>
        <p:spPr>
          <a:xfrm>
            <a:off x="7690395" y="2280914"/>
            <a:ext cx="1216059" cy="46474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21B47EC-2D0D-2DB3-38EE-2025485BC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1778" y="4322215"/>
            <a:ext cx="2363485" cy="9599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F8E7D1-FB16-ECE7-F9BF-D026E5467D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09" y="2952561"/>
            <a:ext cx="2435594" cy="106754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1276DAF-B342-41D3-05E8-69C51B48DB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09" y="1459069"/>
            <a:ext cx="1941511" cy="712239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5943A78-A4DE-8495-C00E-DE3BA0248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7850" y="1342896"/>
            <a:ext cx="1758855" cy="1758855"/>
          </a:xfrm>
          <a:prstGeom prst="rect">
            <a:avLst/>
          </a:prstGeom>
        </p:spPr>
      </p:pic>
      <p:pic>
        <p:nvPicPr>
          <p:cNvPr id="35" name="Imagen 34" descr="Forma, Flecha, Círculo&#10;&#10;Descripción generada automáticamente">
            <a:extLst>
              <a:ext uri="{FF2B5EF4-FFF2-40B4-BE49-F238E27FC236}">
                <a16:creationId xmlns:a16="http://schemas.microsoft.com/office/drawing/2014/main" id="{8AF69532-38E7-8B66-C14B-783FC4B7750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0" r="34388"/>
          <a:stretch/>
        </p:blipFill>
        <p:spPr>
          <a:xfrm>
            <a:off x="5785393" y="974617"/>
            <a:ext cx="909752" cy="1343793"/>
          </a:xfrm>
          <a:prstGeom prst="rect">
            <a:avLst/>
          </a:prstGeom>
        </p:spPr>
      </p:pic>
      <p:pic>
        <p:nvPicPr>
          <p:cNvPr id="36" name="Imagen 35" descr="Forma, Flecha, Círculo&#10;&#10;Descripción generada automáticamente">
            <a:extLst>
              <a:ext uri="{FF2B5EF4-FFF2-40B4-BE49-F238E27FC236}">
                <a16:creationId xmlns:a16="http://schemas.microsoft.com/office/drawing/2014/main" id="{79C24357-691B-45C4-B5C4-3676747B94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2"/>
          <a:stretch/>
        </p:blipFill>
        <p:spPr>
          <a:xfrm>
            <a:off x="365361" y="1193599"/>
            <a:ext cx="909752" cy="1268342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DCFA4B16-6F9E-813B-3226-D882E76A12A3}"/>
              </a:ext>
            </a:extLst>
          </p:cNvPr>
          <p:cNvSpPr txBox="1"/>
          <p:nvPr/>
        </p:nvSpPr>
        <p:spPr>
          <a:xfrm>
            <a:off x="10448643" y="3266140"/>
            <a:ext cx="144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Colaboran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s-ES" dirty="0"/>
          </a:p>
        </p:txBody>
      </p:sp>
      <p:pic>
        <p:nvPicPr>
          <p:cNvPr id="5" name="Gráfico 53">
            <a:extLst>
              <a:ext uri="{FF2B5EF4-FFF2-40B4-BE49-F238E27FC236}">
                <a16:creationId xmlns:a16="http://schemas.microsoft.com/office/drawing/2014/main" id="{38BF1155-30B3-6538-24E9-10CEA3229A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61833" y="4998192"/>
            <a:ext cx="1219195" cy="2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8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2C5567B-9823-C666-1912-867F0D319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5315" y="1792362"/>
            <a:ext cx="4835864" cy="483586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E0DA918-1CB6-27DE-B3D9-260681629BED}"/>
              </a:ext>
            </a:extLst>
          </p:cNvPr>
          <p:cNvSpPr/>
          <p:nvPr/>
        </p:nvSpPr>
        <p:spPr>
          <a:xfrm>
            <a:off x="174367" y="450381"/>
            <a:ext cx="11843267" cy="1341981"/>
          </a:xfrm>
          <a:prstGeom prst="rect">
            <a:avLst/>
          </a:prstGeom>
          <a:solidFill>
            <a:srgbClr val="FFC000"/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r>
              <a:rPr lang="es-ES" sz="6774" cap="small" dirty="0">
                <a:latin typeface="Berlin Sans FB" panose="020E0602020502020306" pitchFamily="34" charset="0"/>
              </a:rPr>
              <a:t>¡¡Gracias Sponsors!!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CD3430A-9EAB-B5A3-8D05-ECD239645ADA}"/>
              </a:ext>
            </a:extLst>
          </p:cNvPr>
          <p:cNvSpPr/>
          <p:nvPr/>
        </p:nvSpPr>
        <p:spPr>
          <a:xfrm>
            <a:off x="174350" y="1938017"/>
            <a:ext cx="11843284" cy="4469608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s-ES" sz="6037" dirty="0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8A246B17-7E4D-F852-6419-CD60577270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12015" r="3773"/>
          <a:stretch/>
        </p:blipFill>
        <p:spPr>
          <a:xfrm>
            <a:off x="387529" y="2934425"/>
            <a:ext cx="2355321" cy="2351185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80B899CB-567C-9602-763D-7E2F78ADECC6}"/>
              </a:ext>
            </a:extLst>
          </p:cNvPr>
          <p:cNvSpPr/>
          <p:nvPr/>
        </p:nvSpPr>
        <p:spPr>
          <a:xfrm>
            <a:off x="2742867" y="2317041"/>
            <a:ext cx="8844320" cy="392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812886-C449-EE8A-9DF3-CDE189360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10" y="2734796"/>
            <a:ext cx="6275140" cy="275044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EBB6AFE-881A-E6BE-4910-79B64D5014A8}"/>
              </a:ext>
            </a:extLst>
          </p:cNvPr>
          <p:cNvSpPr/>
          <p:nvPr/>
        </p:nvSpPr>
        <p:spPr>
          <a:xfrm>
            <a:off x="2941078" y="2287696"/>
            <a:ext cx="8844320" cy="392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DAE65D8-6A0A-6DD4-F076-5CF379DF8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1078" y="2446728"/>
            <a:ext cx="8844320" cy="359235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A1E3FAE-82D7-955E-C4B3-62AF535A74ED}"/>
              </a:ext>
            </a:extLst>
          </p:cNvPr>
          <p:cNvSpPr/>
          <p:nvPr/>
        </p:nvSpPr>
        <p:spPr>
          <a:xfrm>
            <a:off x="2958386" y="2362333"/>
            <a:ext cx="8844320" cy="392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F068E92-09A6-5EA2-90A5-E261B1D63F80}"/>
              </a:ext>
            </a:extLst>
          </p:cNvPr>
          <p:cNvSpPr/>
          <p:nvPr/>
        </p:nvSpPr>
        <p:spPr>
          <a:xfrm>
            <a:off x="490851" y="2700353"/>
            <a:ext cx="2140455" cy="258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 dirty="0"/>
          </a:p>
        </p:txBody>
      </p:sp>
      <p:pic>
        <p:nvPicPr>
          <p:cNvPr id="19" name="Imagen 18" descr="Forma, Círculo&#10;&#10;Descripción generada automáticamente">
            <a:extLst>
              <a:ext uri="{FF2B5EF4-FFF2-40B4-BE49-F238E27FC236}">
                <a16:creationId xmlns:a16="http://schemas.microsoft.com/office/drawing/2014/main" id="{8B450425-20E3-8695-D64E-C3C0AD652F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0"/>
          <a:stretch/>
        </p:blipFill>
        <p:spPr>
          <a:xfrm>
            <a:off x="407633" y="2934425"/>
            <a:ext cx="2353920" cy="2351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DA3AD9-FE0F-69F9-B804-81C348263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88" y="2559994"/>
            <a:ext cx="5223683" cy="1916304"/>
          </a:xfrm>
          <a:prstGeom prst="rect">
            <a:avLst/>
          </a:prstGeom>
        </p:spPr>
      </p:pic>
      <p:pic>
        <p:nvPicPr>
          <p:cNvPr id="4" name="Imagen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030A3A2-B83F-D312-5CBF-E6923D2167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6" t="13686" r="5867" b="18569"/>
          <a:stretch/>
        </p:blipFill>
        <p:spPr>
          <a:xfrm>
            <a:off x="6169216" y="4541055"/>
            <a:ext cx="4411398" cy="1685917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EC86FBD-6073-7FF9-2528-FDA86346B019}"/>
              </a:ext>
            </a:extLst>
          </p:cNvPr>
          <p:cNvSpPr/>
          <p:nvPr/>
        </p:nvSpPr>
        <p:spPr>
          <a:xfrm>
            <a:off x="2931872" y="2284834"/>
            <a:ext cx="8834824" cy="3926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CF58D6C-FBA2-33F5-1897-7963EE0D4D2C}"/>
              </a:ext>
            </a:extLst>
          </p:cNvPr>
          <p:cNvSpPr/>
          <p:nvPr/>
        </p:nvSpPr>
        <p:spPr>
          <a:xfrm>
            <a:off x="474386" y="2819274"/>
            <a:ext cx="2758843" cy="275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517"/>
          </a:p>
        </p:txBody>
      </p:sp>
    </p:spTree>
    <p:extLst>
      <p:ext uri="{BB962C8B-B14F-4D97-AF65-F5344CB8AC3E}">
        <p14:creationId xmlns:p14="http://schemas.microsoft.com/office/powerpoint/2010/main" val="497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5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5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3" grpId="0" animBg="1"/>
      <p:bldP spid="20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87839-B5F2-0D8D-9BBD-00BCC051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Power BI Days Tour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30D47-671E-4EB5-CAA2-AF063F85FF0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114300">
              <a:lnSpc>
                <a:spcPct val="15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Alicante 30 Abril</a:t>
            </a:r>
          </a:p>
          <a:p>
            <a:pPr marL="1143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Barcelona 1 Oct</a:t>
            </a:r>
          </a:p>
          <a:p>
            <a:pPr marL="114300">
              <a:lnSpc>
                <a:spcPct val="150000"/>
              </a:lnSpc>
              <a:spcAft>
                <a:spcPts val="600"/>
              </a:spcAft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Bilbao 29 Oct</a:t>
            </a:r>
          </a:p>
          <a:p>
            <a:pPr marL="114300"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Madrid 26 Nov</a:t>
            </a:r>
          </a:p>
          <a:p>
            <a:pPr marL="114300">
              <a:lnSpc>
                <a:spcPct val="150000"/>
              </a:lnSpc>
              <a:spcAft>
                <a:spcPts val="600"/>
              </a:spcAft>
            </a:pP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Sorpresa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17 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Ene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3AA7A83-5D17-7A45-3301-F2B615C8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303"/>
          <a:stretch/>
        </p:blipFill>
        <p:spPr>
          <a:xfrm>
            <a:off x="4754881" y="0"/>
            <a:ext cx="7437120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5C6FC5-39BE-169D-94F8-6FCAEBA29BA8}"/>
              </a:ext>
            </a:extLst>
          </p:cNvPr>
          <p:cNvSpPr/>
          <p:nvPr/>
        </p:nvSpPr>
        <p:spPr>
          <a:xfrm>
            <a:off x="437322" y="2494721"/>
            <a:ext cx="3866321" cy="170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6D4C0C-AD04-5E72-50E1-5B17AF7E2080}"/>
              </a:ext>
            </a:extLst>
          </p:cNvPr>
          <p:cNvSpPr/>
          <p:nvPr/>
        </p:nvSpPr>
        <p:spPr>
          <a:xfrm>
            <a:off x="9286875" y="2381594"/>
            <a:ext cx="1196654" cy="1752256"/>
          </a:xfrm>
          <a:custGeom>
            <a:avLst/>
            <a:gdLst>
              <a:gd name="connsiteX0" fmla="*/ 0 w 1196654"/>
              <a:gd name="connsiteY0" fmla="*/ 1752256 h 1752256"/>
              <a:gd name="connsiteX1" fmla="*/ 152400 w 1196654"/>
              <a:gd name="connsiteY1" fmla="*/ 675931 h 1752256"/>
              <a:gd name="connsiteX2" fmla="*/ 609600 w 1196654"/>
              <a:gd name="connsiteY2" fmla="*/ 133006 h 1752256"/>
              <a:gd name="connsiteX3" fmla="*/ 1123950 w 1196654"/>
              <a:gd name="connsiteY3" fmla="*/ 9181 h 1752256"/>
              <a:gd name="connsiteX4" fmla="*/ 1181100 w 1196654"/>
              <a:gd name="connsiteY4" fmla="*/ 18706 h 175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654" h="1752256">
                <a:moveTo>
                  <a:pt x="0" y="1752256"/>
                </a:moveTo>
                <a:cubicBezTo>
                  <a:pt x="25400" y="1349031"/>
                  <a:pt x="50800" y="945806"/>
                  <a:pt x="152400" y="675931"/>
                </a:cubicBezTo>
                <a:cubicBezTo>
                  <a:pt x="254000" y="406056"/>
                  <a:pt x="447675" y="244131"/>
                  <a:pt x="609600" y="133006"/>
                </a:cubicBezTo>
                <a:cubicBezTo>
                  <a:pt x="771525" y="21881"/>
                  <a:pt x="1028700" y="28231"/>
                  <a:pt x="1123950" y="9181"/>
                </a:cubicBezTo>
                <a:cubicBezTo>
                  <a:pt x="1219200" y="-9869"/>
                  <a:pt x="1200150" y="4418"/>
                  <a:pt x="1181100" y="18706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2ED807E-B03D-015B-AC27-95D566B752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70" y="3756990"/>
            <a:ext cx="589417" cy="589417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00E248B-5FA9-7694-727F-00603F70B465}"/>
              </a:ext>
            </a:extLst>
          </p:cNvPr>
          <p:cNvSpPr/>
          <p:nvPr/>
        </p:nvSpPr>
        <p:spPr>
          <a:xfrm>
            <a:off x="8286750" y="1295400"/>
            <a:ext cx="2009775" cy="1095375"/>
          </a:xfrm>
          <a:custGeom>
            <a:avLst/>
            <a:gdLst>
              <a:gd name="connsiteX0" fmla="*/ 2009775 w 2009775"/>
              <a:gd name="connsiteY0" fmla="*/ 1095375 h 1095375"/>
              <a:gd name="connsiteX1" fmla="*/ 990600 w 2009775"/>
              <a:gd name="connsiteY1" fmla="*/ 847725 h 1095375"/>
              <a:gd name="connsiteX2" fmla="*/ 485775 w 2009775"/>
              <a:gd name="connsiteY2" fmla="*/ 628650 h 1095375"/>
              <a:gd name="connsiteX3" fmla="*/ 0 w 2009775"/>
              <a:gd name="connsiteY3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1095375">
                <a:moveTo>
                  <a:pt x="2009775" y="1095375"/>
                </a:moveTo>
                <a:cubicBezTo>
                  <a:pt x="1627187" y="1010443"/>
                  <a:pt x="1244600" y="925512"/>
                  <a:pt x="990600" y="847725"/>
                </a:cubicBezTo>
                <a:cubicBezTo>
                  <a:pt x="736600" y="769938"/>
                  <a:pt x="650875" y="769937"/>
                  <a:pt x="485775" y="628650"/>
                </a:cubicBezTo>
                <a:cubicBezTo>
                  <a:pt x="320675" y="487363"/>
                  <a:pt x="160337" y="243681"/>
                  <a:pt x="0" y="0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1DB36A9-0653-0C5D-3E49-7CD6BB36D423}"/>
              </a:ext>
            </a:extLst>
          </p:cNvPr>
          <p:cNvSpPr/>
          <p:nvPr/>
        </p:nvSpPr>
        <p:spPr>
          <a:xfrm>
            <a:off x="7991475" y="1295400"/>
            <a:ext cx="339810" cy="1666875"/>
          </a:xfrm>
          <a:custGeom>
            <a:avLst/>
            <a:gdLst>
              <a:gd name="connsiteX0" fmla="*/ 333375 w 339810"/>
              <a:gd name="connsiteY0" fmla="*/ 0 h 1666875"/>
              <a:gd name="connsiteX1" fmla="*/ 295275 w 339810"/>
              <a:gd name="connsiteY1" fmla="*/ 914400 h 1666875"/>
              <a:gd name="connsiteX2" fmla="*/ 0 w 339810"/>
              <a:gd name="connsiteY2" fmla="*/ 1666875 h 1666875"/>
              <a:gd name="connsiteX3" fmla="*/ 0 w 339810"/>
              <a:gd name="connsiteY3" fmla="*/ 1666875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10" h="1666875">
                <a:moveTo>
                  <a:pt x="333375" y="0"/>
                </a:moveTo>
                <a:cubicBezTo>
                  <a:pt x="342106" y="318294"/>
                  <a:pt x="350838" y="636588"/>
                  <a:pt x="295275" y="914400"/>
                </a:cubicBezTo>
                <a:cubicBezTo>
                  <a:pt x="239712" y="1192213"/>
                  <a:pt x="0" y="1666875"/>
                  <a:pt x="0" y="1666875"/>
                </a:cubicBezTo>
                <a:lnTo>
                  <a:pt x="0" y="1666875"/>
                </a:lnTo>
              </a:path>
            </a:pathLst>
          </a:cu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205345D-EEEA-58FE-A64A-DCDB77A0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62" y="2494721"/>
            <a:ext cx="589417" cy="589417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347A68E-FFD4-47CD-9CAE-AD82AE63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99" y="767073"/>
            <a:ext cx="589417" cy="58941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605ADD1-482C-CCA1-2FA0-44488F6AF7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478" y="1905304"/>
            <a:ext cx="589417" cy="58941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920234F-020A-CBFA-81A9-4837E04C10DE}"/>
              </a:ext>
            </a:extLst>
          </p:cNvPr>
          <p:cNvGrpSpPr/>
          <p:nvPr/>
        </p:nvGrpSpPr>
        <p:grpSpPr>
          <a:xfrm>
            <a:off x="10711106" y="1732571"/>
            <a:ext cx="878446" cy="878446"/>
            <a:chOff x="2184434" y="4236726"/>
            <a:chExt cx="2352074" cy="235207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0C88AB-9AC6-9E2E-C25A-D96F7B49653F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8C63F6-ABDD-E2AE-82BD-1FA9AA1D0B82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8C9688-5DF5-18FC-26D6-8BE94EFEF03F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33" name="Picture 32" descr="Icon&#10;&#10;Description automatically generated">
                  <a:extLst>
                    <a:ext uri="{FF2B5EF4-FFF2-40B4-BE49-F238E27FC236}">
                      <a16:creationId xmlns:a16="http://schemas.microsoft.com/office/drawing/2014/main" id="{C5447F5D-E0BC-E2DD-C277-5DD59D6C2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AF39F73-CB00-1659-428A-53D374459A70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C7C22A-3338-3C1C-9C30-84C23246FA24}"/>
                </a:ext>
              </a:extLst>
            </p:cNvPr>
            <p:cNvSpPr txBox="1"/>
            <p:nvPr/>
          </p:nvSpPr>
          <p:spPr>
            <a:xfrm>
              <a:off x="2679607" y="5017606"/>
              <a:ext cx="147305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OCT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6810CD-417E-FD55-FA90-02E7E23B3BC4}"/>
                </a:ext>
              </a:extLst>
            </p:cNvPr>
            <p:cNvSpPr txBox="1"/>
            <p:nvPr/>
          </p:nvSpPr>
          <p:spPr>
            <a:xfrm>
              <a:off x="3032644" y="5480655"/>
              <a:ext cx="726224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143E4C-177D-AED3-BDCF-F164A020A390}"/>
              </a:ext>
            </a:extLst>
          </p:cNvPr>
          <p:cNvGrpSpPr/>
          <p:nvPr/>
        </p:nvGrpSpPr>
        <p:grpSpPr>
          <a:xfrm>
            <a:off x="8473441" y="284677"/>
            <a:ext cx="878446" cy="878446"/>
            <a:chOff x="2184434" y="4236726"/>
            <a:chExt cx="2352074" cy="235207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7D9CB4-9932-38B6-C67E-527839A62B2C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65D6327-5298-FBEB-5886-5C06040F3A7B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A0D3711-AA3A-628A-4D68-65F3C749E586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47" name="Picture 46" descr="Icon&#10;&#10;Description automatically generated">
                  <a:extLst>
                    <a:ext uri="{FF2B5EF4-FFF2-40B4-BE49-F238E27FC236}">
                      <a16:creationId xmlns:a16="http://schemas.microsoft.com/office/drawing/2014/main" id="{4B718EE7-B317-9DD5-EFD9-ED91C9830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4B849F2-8803-2FCF-6558-DD53B90833EC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19B09C-CBC5-DE37-35A0-237180EF2743}"/>
                </a:ext>
              </a:extLst>
            </p:cNvPr>
            <p:cNvSpPr txBox="1"/>
            <p:nvPr/>
          </p:nvSpPr>
          <p:spPr>
            <a:xfrm>
              <a:off x="2679607" y="5017606"/>
              <a:ext cx="147305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OCT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66C788-BA6E-C0AF-A294-940C6A77C6EB}"/>
                </a:ext>
              </a:extLst>
            </p:cNvPr>
            <p:cNvSpPr txBox="1"/>
            <p:nvPr/>
          </p:nvSpPr>
          <p:spPr>
            <a:xfrm>
              <a:off x="2825673" y="5481857"/>
              <a:ext cx="106959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29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E1E6EB-0C77-831C-235A-9A8061E8D323}"/>
              </a:ext>
            </a:extLst>
          </p:cNvPr>
          <p:cNvGrpSpPr/>
          <p:nvPr/>
        </p:nvGrpSpPr>
        <p:grpSpPr>
          <a:xfrm>
            <a:off x="6845498" y="2768295"/>
            <a:ext cx="878446" cy="878446"/>
            <a:chOff x="2184434" y="4236726"/>
            <a:chExt cx="2352074" cy="235207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E191851-DB3A-85FF-CE2B-00F01CEE959E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4EEE417-09C1-8CDB-31C6-D703D099AE3F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rgbClr val="65B1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C6B5D4D-9A6B-DA1C-BB9F-1254D15A909E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55" name="Picture 54" descr="Icon&#10;&#10;Description automatically generated">
                  <a:extLst>
                    <a:ext uri="{FF2B5EF4-FFF2-40B4-BE49-F238E27FC236}">
                      <a16:creationId xmlns:a16="http://schemas.microsoft.com/office/drawing/2014/main" id="{AF25FDE4-755E-A928-6410-218A839738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55BA4CD-D756-480F-4162-DF62BC602084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7566BC-CC78-AD1B-84D1-22FF93D9ED73}"/>
                </a:ext>
              </a:extLst>
            </p:cNvPr>
            <p:cNvSpPr txBox="1"/>
            <p:nvPr/>
          </p:nvSpPr>
          <p:spPr>
            <a:xfrm>
              <a:off x="2598071" y="5012476"/>
              <a:ext cx="1593230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NOV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B50CD4E-A88E-0F5C-27DB-47A4B2E1C9E1}"/>
                </a:ext>
              </a:extLst>
            </p:cNvPr>
            <p:cNvSpPr txBox="1"/>
            <p:nvPr/>
          </p:nvSpPr>
          <p:spPr>
            <a:xfrm>
              <a:off x="2850558" y="5458102"/>
              <a:ext cx="106959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26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657718-6434-762E-1946-B9D68698845C}"/>
              </a:ext>
            </a:extLst>
          </p:cNvPr>
          <p:cNvGrpSpPr/>
          <p:nvPr/>
        </p:nvGrpSpPr>
        <p:grpSpPr>
          <a:xfrm>
            <a:off x="9562152" y="3960802"/>
            <a:ext cx="878446" cy="878446"/>
            <a:chOff x="2184434" y="4236726"/>
            <a:chExt cx="2352074" cy="235207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00A885-CD3F-FC70-8111-8BD0FCB1815D}"/>
                </a:ext>
              </a:extLst>
            </p:cNvPr>
            <p:cNvGrpSpPr/>
            <p:nvPr/>
          </p:nvGrpSpPr>
          <p:grpSpPr>
            <a:xfrm>
              <a:off x="2184434" y="4236726"/>
              <a:ext cx="2352074" cy="2352074"/>
              <a:chOff x="2184434" y="4236726"/>
              <a:chExt cx="2352074" cy="235207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F692ED-0AD1-1B2F-175F-EB0C81563D50}"/>
                  </a:ext>
                </a:extLst>
              </p:cNvPr>
              <p:cNvSpPr/>
              <p:nvPr/>
            </p:nvSpPr>
            <p:spPr>
              <a:xfrm>
                <a:off x="2184434" y="4236726"/>
                <a:ext cx="2352074" cy="235207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639839-CD03-2741-E43C-C7827B93DD6B}"/>
                  </a:ext>
                </a:extLst>
              </p:cNvPr>
              <p:cNvGrpSpPr/>
              <p:nvPr/>
            </p:nvGrpSpPr>
            <p:grpSpPr>
              <a:xfrm>
                <a:off x="2529639" y="4553356"/>
                <a:ext cx="1661663" cy="1661663"/>
                <a:chOff x="7390356" y="434804"/>
                <a:chExt cx="4876190" cy="4876190"/>
              </a:xfrm>
            </p:grpSpPr>
            <p:pic>
              <p:nvPicPr>
                <p:cNvPr id="63" name="Picture 62" descr="Icon&#10;&#10;Description automatically generated">
                  <a:extLst>
                    <a:ext uri="{FF2B5EF4-FFF2-40B4-BE49-F238E27FC236}">
                      <a16:creationId xmlns:a16="http://schemas.microsoft.com/office/drawing/2014/main" id="{BBF2C4BB-0A9D-D0AF-AAE0-A2DAE7C22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356" y="434804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5D8C367-5AE1-7178-FEA3-2F0D08B15A03}"/>
                    </a:ext>
                  </a:extLst>
                </p:cNvPr>
                <p:cNvSpPr/>
                <p:nvPr/>
              </p:nvSpPr>
              <p:spPr>
                <a:xfrm>
                  <a:off x="8161380" y="2579818"/>
                  <a:ext cx="3345093" cy="1468651"/>
                </a:xfrm>
                <a:prstGeom prst="rect">
                  <a:avLst/>
                </a:prstGeom>
                <a:solidFill>
                  <a:srgbClr val="FFF5F5"/>
                </a:solidFill>
                <a:ln>
                  <a:solidFill>
                    <a:srgbClr val="FF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F89B716-D455-3497-D908-20EB3CF7BEAE}"/>
                </a:ext>
              </a:extLst>
            </p:cNvPr>
            <p:cNvSpPr txBox="1"/>
            <p:nvPr/>
          </p:nvSpPr>
          <p:spPr>
            <a:xfrm>
              <a:off x="2628600" y="5017606"/>
              <a:ext cx="1511680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ABR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E245A7-2114-851E-B771-626291B5736D}"/>
                </a:ext>
              </a:extLst>
            </p:cNvPr>
            <p:cNvSpPr txBox="1"/>
            <p:nvPr/>
          </p:nvSpPr>
          <p:spPr>
            <a:xfrm>
              <a:off x="2872594" y="5458102"/>
              <a:ext cx="1069591" cy="82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30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4B17E3-B145-9ACA-306D-48D7295EADC0}"/>
              </a:ext>
            </a:extLst>
          </p:cNvPr>
          <p:cNvCxnSpPr>
            <a:cxnSpLocks/>
          </p:cNvCxnSpPr>
          <p:nvPr/>
        </p:nvCxnSpPr>
        <p:spPr>
          <a:xfrm>
            <a:off x="419100" y="3248025"/>
            <a:ext cx="18222" cy="3077361"/>
          </a:xfrm>
          <a:prstGeom prst="line">
            <a:avLst/>
          </a:prstGeom>
          <a:noFill/>
          <a:ln w="57150">
            <a:solidFill>
              <a:srgbClr val="FE58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58E4C59-5499-C10C-16AC-C0DD419780CF}"/>
              </a:ext>
            </a:extLst>
          </p:cNvPr>
          <p:cNvSpPr/>
          <p:nvPr/>
        </p:nvSpPr>
        <p:spPr>
          <a:xfrm>
            <a:off x="261899" y="4423514"/>
            <a:ext cx="347597" cy="347597"/>
          </a:xfrm>
          <a:prstGeom prst="ellipse">
            <a:avLst/>
          </a:prstGeom>
          <a:solidFill>
            <a:srgbClr val="FFCA08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5C64C6C-05CA-2DAE-925F-C632CAF6238A}"/>
              </a:ext>
            </a:extLst>
          </p:cNvPr>
          <p:cNvSpPr/>
          <p:nvPr/>
        </p:nvSpPr>
        <p:spPr>
          <a:xfrm>
            <a:off x="296180" y="3130456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FAB1E4-9103-CA1A-EB9A-9EA5E6EBC679}"/>
              </a:ext>
            </a:extLst>
          </p:cNvPr>
          <p:cNvSpPr/>
          <p:nvPr/>
        </p:nvSpPr>
        <p:spPr>
          <a:xfrm>
            <a:off x="306225" y="5115347"/>
            <a:ext cx="242631" cy="242631"/>
          </a:xfrm>
          <a:prstGeom prst="ellipse">
            <a:avLst/>
          </a:prstGeom>
          <a:solidFill>
            <a:srgbClr val="FE5857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F009B06-460F-056E-75F2-2E0CF444832A}"/>
              </a:ext>
            </a:extLst>
          </p:cNvPr>
          <p:cNvSpPr/>
          <p:nvPr/>
        </p:nvSpPr>
        <p:spPr>
          <a:xfrm>
            <a:off x="316006" y="5811767"/>
            <a:ext cx="242631" cy="242631"/>
          </a:xfrm>
          <a:prstGeom prst="ellipse">
            <a:avLst/>
          </a:prstGeom>
          <a:solidFill>
            <a:srgbClr val="FE5857"/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C51E9-53A8-8A7F-B77F-E75F09B93DDC}"/>
              </a:ext>
            </a:extLst>
          </p:cNvPr>
          <p:cNvSpPr/>
          <p:nvPr/>
        </p:nvSpPr>
        <p:spPr>
          <a:xfrm>
            <a:off x="297784" y="3808639"/>
            <a:ext cx="242631" cy="242631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E5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person holding a microphone&#10;&#10;Description automatically generated with medium confidence">
            <a:extLst>
              <a:ext uri="{FF2B5EF4-FFF2-40B4-BE49-F238E27FC236}">
                <a16:creationId xmlns:a16="http://schemas.microsoft.com/office/drawing/2014/main" id="{CAE4569C-0580-C49B-05B7-9FB70CBA9A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b="9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9"/>
            <a:ext cx="5378450" cy="1285082"/>
          </a:xfrm>
        </p:spPr>
        <p:txBody>
          <a:bodyPr/>
          <a:lstStyle/>
          <a:p>
            <a:r>
              <a:rPr lang="es-ES" sz="4800" dirty="0"/>
              <a:t>Francisco Cruzado Perni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2670719"/>
            <a:ext cx="5378795" cy="25870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Programador </a:t>
            </a:r>
            <a:r>
              <a:rPr lang="es-ES" dirty="0" err="1"/>
              <a:t>backend</a:t>
            </a:r>
            <a:r>
              <a:rPr lang="es-ES" dirty="0"/>
              <a:t> (</a:t>
            </a:r>
            <a:r>
              <a:rPr lang="es-ES" dirty="0" err="1"/>
              <a:t>netcore</a:t>
            </a:r>
            <a:r>
              <a:rPr lang="es-ES" dirty="0"/>
              <a:t> y SQL)</a:t>
            </a:r>
          </a:p>
          <a:p>
            <a:r>
              <a:rPr lang="es-ES" dirty="0"/>
              <a:t>Profesor de visualización de datos.</a:t>
            </a:r>
          </a:p>
          <a:p>
            <a:r>
              <a:rPr lang="es-ES" dirty="0"/>
              <a:t>Cocinero amateur y fan de </a:t>
            </a:r>
            <a:r>
              <a:rPr lang="es-ES" dirty="0" err="1"/>
              <a:t>Pokemon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550972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</p:grpSp>
      <p:grpSp>
        <p:nvGrpSpPr>
          <p:cNvPr id="10" name="Google Shape;13777;p85">
            <a:extLst>
              <a:ext uri="{FF2B5EF4-FFF2-40B4-BE49-F238E27FC236}">
                <a16:creationId xmlns:a16="http://schemas.microsoft.com/office/drawing/2014/main" id="{DCCD5A41-04E2-6F6C-1353-CEFD6CC56ECF}"/>
              </a:ext>
            </a:extLst>
          </p:cNvPr>
          <p:cNvGrpSpPr/>
          <p:nvPr/>
        </p:nvGrpSpPr>
        <p:grpSpPr>
          <a:xfrm>
            <a:off x="717412" y="5884312"/>
            <a:ext cx="310972" cy="306420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1" name="Google Shape;13778;p85">
              <a:extLst>
                <a:ext uri="{FF2B5EF4-FFF2-40B4-BE49-F238E27FC236}">
                  <a16:creationId xmlns:a16="http://schemas.microsoft.com/office/drawing/2014/main" id="{D03F2F0F-3E46-785F-7ACD-28C6643A2DE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3779;p85">
              <a:extLst>
                <a:ext uri="{FF2B5EF4-FFF2-40B4-BE49-F238E27FC236}">
                  <a16:creationId xmlns:a16="http://schemas.microsoft.com/office/drawing/2014/main" id="{C8605C5C-109D-1F0C-3874-03E82D6A57D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15575" y="6231672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45084" y="5537149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https://www.linkedin.com/in/francisco-cruzado-perni/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21BFCD36-DEFB-91DF-1068-00E1963F98C1}"/>
              </a:ext>
            </a:extLst>
          </p:cNvPr>
          <p:cNvSpPr txBox="1">
            <a:spLocks/>
          </p:cNvSpPr>
          <p:nvPr/>
        </p:nvSpPr>
        <p:spPr>
          <a:xfrm>
            <a:off x="1046708" y="5897380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@ocoloco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37743" y="6249945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https://www.ocoloco.net</a:t>
            </a: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visuales</a:t>
            </a:r>
            <a:r>
              <a:rPr lang="en-US" dirty="0"/>
              <a:t>.</a:t>
            </a:r>
          </a:p>
          <a:p>
            <a:r>
              <a:rPr lang="en-US" dirty="0" err="1"/>
              <a:t>Elegir</a:t>
            </a:r>
            <a:r>
              <a:rPr lang="en-US" dirty="0"/>
              <a:t> la </a:t>
            </a:r>
            <a:r>
              <a:rPr lang="en-US" dirty="0" err="1"/>
              <a:t>visualización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.</a:t>
            </a:r>
          </a:p>
          <a:p>
            <a:r>
              <a:rPr lang="en-US" dirty="0"/>
              <a:t>Marketplace </a:t>
            </a:r>
            <a:r>
              <a:rPr lang="en-US" dirty="0" err="1"/>
              <a:t>Ejemplos</a:t>
            </a:r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de Gantt</a:t>
            </a:r>
          </a:p>
          <a:p>
            <a:pPr lvl="1"/>
            <a:r>
              <a:rPr lang="en-US" dirty="0" err="1"/>
              <a:t>Diagrama</a:t>
            </a:r>
            <a:r>
              <a:rPr lang="en-US" dirty="0"/>
              <a:t> Sankey </a:t>
            </a:r>
          </a:p>
          <a:p>
            <a:pPr lvl="1"/>
            <a:r>
              <a:rPr lang="en-US" dirty="0" err="1"/>
              <a:t>Nube</a:t>
            </a:r>
            <a:r>
              <a:rPr lang="en-US" dirty="0"/>
              <a:t> de palabras (word cloud)</a:t>
            </a:r>
          </a:p>
          <a:p>
            <a:pPr lvl="1"/>
            <a:r>
              <a:rPr lang="en-US" dirty="0"/>
              <a:t>Radar chart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Visualización de 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6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Storytelling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 en cinco pasos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9CF4C-45D2-AB27-3852-F1BBD2103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Contexto</a:t>
            </a:r>
          </a:p>
          <a:p>
            <a:pPr>
              <a:lnSpc>
                <a:spcPct val="150000"/>
              </a:lnSpc>
            </a:pPr>
            <a:r>
              <a:rPr lang="es-ES" dirty="0"/>
              <a:t>Elegir las visualizaciones correctas (Visual </a:t>
            </a:r>
            <a:r>
              <a:rPr lang="es-ES" dirty="0" err="1"/>
              <a:t>display</a:t>
            </a:r>
            <a:r>
              <a:rPr lang="es-ES" dirty="0"/>
              <a:t>)</a:t>
            </a:r>
          </a:p>
          <a:p>
            <a:pPr>
              <a:lnSpc>
                <a:spcPct val="150000"/>
              </a:lnSpc>
            </a:pPr>
            <a:r>
              <a:rPr lang="es-ES" dirty="0"/>
              <a:t>Eliminación de ruido (</a:t>
            </a:r>
            <a:r>
              <a:rPr lang="es-ES" dirty="0" err="1"/>
              <a:t>Decluttering</a:t>
            </a:r>
            <a:r>
              <a:rPr lang="es-ES" dirty="0"/>
              <a:t>)</a:t>
            </a:r>
          </a:p>
          <a:p>
            <a:pPr>
              <a:lnSpc>
                <a:spcPct val="150000"/>
              </a:lnSpc>
            </a:pPr>
            <a:r>
              <a:rPr lang="es-ES" dirty="0"/>
              <a:t>Conducir la atención (Focus </a:t>
            </a:r>
            <a:r>
              <a:rPr lang="es-ES" dirty="0" err="1"/>
              <a:t>attention</a:t>
            </a:r>
            <a:r>
              <a:rPr lang="es-ES" dirty="0"/>
              <a:t>)</a:t>
            </a:r>
          </a:p>
          <a:p>
            <a:pPr>
              <a:lnSpc>
                <a:spcPct val="150000"/>
              </a:lnSpc>
            </a:pPr>
            <a:r>
              <a:rPr lang="es-ES" dirty="0"/>
              <a:t>Estructura narrativa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88DE-FBA7-6B5A-26CD-6C23307C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Modelos visuales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A2FE-608A-74BF-8A42-3D55824A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Sencillo es sinónimo de éxito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357051-5726-3882-1C3C-7D188B774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49" y="1395168"/>
            <a:ext cx="6352901" cy="399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22C57-E49C-F3BD-9063-CE35B70B11AC}"/>
              </a:ext>
            </a:extLst>
          </p:cNvPr>
          <p:cNvSpPr txBox="1"/>
          <p:nvPr/>
        </p:nvSpPr>
        <p:spPr>
          <a:xfrm>
            <a:off x="725905" y="5462832"/>
            <a:ext cx="10740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Fuente: </a:t>
            </a:r>
            <a:r>
              <a:rPr lang="en-US" sz="1400" dirty="0" err="1"/>
              <a:t>Nussbaumer</a:t>
            </a:r>
            <a:r>
              <a:rPr lang="en-US" sz="1400" dirty="0"/>
              <a:t> </a:t>
            </a:r>
            <a:r>
              <a:rPr lang="en-US" sz="1400" dirty="0" err="1"/>
              <a:t>Knaflic</a:t>
            </a:r>
            <a:r>
              <a:rPr lang="en-US" sz="1400" dirty="0"/>
              <a:t>, Cole.  </a:t>
            </a:r>
            <a:r>
              <a:rPr lang="en-US" sz="1400" b="1" i="1" u="sng" dirty="0"/>
              <a:t>Storytelling with data: a data visualization guide for business professionals</a:t>
            </a:r>
            <a:r>
              <a:rPr lang="en-US" sz="1400" dirty="0"/>
              <a:t> (Wiley 2015).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3359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7BAF88179CE14B9EAE468C0C406D49" ma:contentTypeVersion="13" ma:contentTypeDescription="Create a new document." ma:contentTypeScope="" ma:versionID="57ac1c9fc770115f908c12f9a21b017d">
  <xsd:schema xmlns:xsd="http://www.w3.org/2001/XMLSchema" xmlns:xs="http://www.w3.org/2001/XMLSchema" xmlns:p="http://schemas.microsoft.com/office/2006/metadata/properties" xmlns:ns2="7bf91d64-4e99-4417-9709-9a2f310c8cdd" xmlns:ns3="57856920-8e97-451a-ac67-4ad4752679a7" targetNamespace="http://schemas.microsoft.com/office/2006/metadata/properties" ma:root="true" ma:fieldsID="aa4f84311749c945d2769c669fe814be" ns2:_="" ns3:_="">
    <xsd:import namespace="7bf91d64-4e99-4417-9709-9a2f310c8cdd"/>
    <xsd:import namespace="57856920-8e97-451a-ac67-4ad4752679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91d64-4e99-4417-9709-9a2f310c8c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56920-8e97-451a-ac67-4ad475267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F1ED60-CA81-459E-A455-A9E4DF7883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f91d64-4e99-4417-9709-9a2f310c8cdd"/>
    <ds:schemaRef ds:uri="57856920-8e97-451a-ac67-4ad475267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57856920-8e97-451a-ac67-4ad4752679a7"/>
    <ds:schemaRef ds:uri="http://schemas.microsoft.com/office/2006/metadata/properties"/>
    <ds:schemaRef ds:uri="http://schemas.openxmlformats.org/package/2006/metadata/core-properties"/>
    <ds:schemaRef ds:uri="7bf91d64-4e99-4417-9709-9a2f310c8cd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10874</TotalTime>
  <Words>401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Berlin Sans FB</vt:lpstr>
      <vt:lpstr>Calibri</vt:lpstr>
      <vt:lpstr>Mistral</vt:lpstr>
      <vt:lpstr>Segoe UI</vt:lpstr>
      <vt:lpstr>Segoe UI Black</vt:lpstr>
      <vt:lpstr>Segoe UI Semibold</vt:lpstr>
      <vt:lpstr>Segoe UI Semilight</vt:lpstr>
      <vt:lpstr>Office Theme</vt:lpstr>
      <vt:lpstr>Power BI: ¡Dame más visualizaciones</vt:lpstr>
      <vt:lpstr>¡Gracias sponsors!</vt:lpstr>
      <vt:lpstr>Power BI Days Tour</vt:lpstr>
      <vt:lpstr>Francisco Cruzado Perni</vt:lpstr>
      <vt:lpstr>Agenda</vt:lpstr>
      <vt:lpstr>Visualización de datos</vt:lpstr>
      <vt:lpstr>Storytelling with data en cinco pasos</vt:lpstr>
      <vt:lpstr>Modelos visuales</vt:lpstr>
      <vt:lpstr>Sencillo es sinónimo de éxito</vt:lpstr>
      <vt:lpstr>Sencillo es sinónimo de éxito</vt:lpstr>
      <vt:lpstr>Elegir la visualización adecuada</vt:lpstr>
      <vt:lpstr>Misma info, diferente resultado</vt:lpstr>
      <vt:lpstr>Power BI Market place</vt:lpstr>
      <vt:lpstr>Market Place</vt:lpstr>
      <vt:lpstr>Diagrama de Gantt</vt:lpstr>
      <vt:lpstr>Diagrama Sankey</vt:lpstr>
      <vt:lpstr>Nube de palabras</vt:lpstr>
      <vt:lpstr>Radar Chart</vt:lpstr>
      <vt:lpstr>¿Preguntas?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Francisco Cruzado Perni</cp:lastModifiedBy>
  <cp:revision>30</cp:revision>
  <dcterms:created xsi:type="dcterms:W3CDTF">2020-02-08T21:32:28Z</dcterms:created>
  <dcterms:modified xsi:type="dcterms:W3CDTF">2022-10-28T09:40:33Z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0x010100A77BAF88179CE14B9EAE468C0C406D49</vt:lpwstr>
  </property>
</Properties>
</file>